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28" r:id="rId3"/>
    <p:sldId id="368" r:id="rId4"/>
    <p:sldId id="331" r:id="rId5"/>
    <p:sldId id="332" r:id="rId6"/>
    <p:sldId id="339" r:id="rId7"/>
    <p:sldId id="351" r:id="rId8"/>
    <p:sldId id="352" r:id="rId9"/>
    <p:sldId id="340" r:id="rId10"/>
    <p:sldId id="349" r:id="rId11"/>
    <p:sldId id="353" r:id="rId12"/>
    <p:sldId id="354" r:id="rId13"/>
    <p:sldId id="355" r:id="rId14"/>
    <p:sldId id="357" r:id="rId15"/>
    <p:sldId id="358" r:id="rId16"/>
    <p:sldId id="359" r:id="rId17"/>
    <p:sldId id="360" r:id="rId18"/>
    <p:sldId id="361" r:id="rId19"/>
    <p:sldId id="362" r:id="rId20"/>
    <p:sldId id="369" r:id="rId21"/>
    <p:sldId id="370" r:id="rId22"/>
    <p:sldId id="371" r:id="rId23"/>
    <p:sldId id="372" r:id="rId24"/>
    <p:sldId id="373" r:id="rId25"/>
    <p:sldId id="374" r:id="rId26"/>
    <p:sldId id="367" r:id="rId27"/>
    <p:sldId id="375" r:id="rId2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A2C8DC-C5EE-4A09-BCF9-B33ECFDDD378}">
          <p14:sldIdLst>
            <p14:sldId id="256"/>
            <p14:sldId id="328"/>
            <p14:sldId id="368"/>
            <p14:sldId id="331"/>
            <p14:sldId id="332"/>
            <p14:sldId id="339"/>
            <p14:sldId id="351"/>
            <p14:sldId id="352"/>
            <p14:sldId id="340"/>
            <p14:sldId id="349"/>
            <p14:sldId id="353"/>
            <p14:sldId id="354"/>
            <p14:sldId id="355"/>
            <p14:sldId id="357"/>
            <p14:sldId id="358"/>
            <p14:sldId id="359"/>
            <p14:sldId id="360"/>
            <p14:sldId id="361"/>
            <p14:sldId id="362"/>
            <p14:sldId id="369"/>
            <p14:sldId id="370"/>
            <p14:sldId id="371"/>
            <p14:sldId id="372"/>
            <p14:sldId id="373"/>
            <p14:sldId id="374"/>
            <p14:sldId id="367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Duc Tien" initials="NDT" lastIdx="2" clrIdx="0">
    <p:extLst>
      <p:ext uri="{19B8F6BF-5375-455C-9EA6-DF929625EA0E}">
        <p15:presenceInfo xmlns:p15="http://schemas.microsoft.com/office/powerpoint/2012/main" userId="S-1-12-1-490888966-1225478901-224002207-39198625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00"/>
    <a:srgbClr val="0000FF"/>
    <a:srgbClr val="CC0000"/>
    <a:srgbClr val="EFA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192E9-1846-471E-8B4D-2731ACAD76CA}" v="495" dt="2022-01-10T03:20:47.7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9" autoAdjust="0"/>
    <p:restoredTop sz="79712" autoAdjust="0"/>
  </p:normalViewPr>
  <p:slideViewPr>
    <p:cSldViewPr>
      <p:cViewPr varScale="1">
        <p:scale>
          <a:sx n="58" d="100"/>
          <a:sy n="58" d="100"/>
        </p:scale>
        <p:origin x="231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760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VAN LUONG 20198244" userId="98996908-80f6-4840-a2a8-8525c4e92100" providerId="ADAL" clId="{3E2192E9-1846-471E-8B4D-2731ACAD76CA}"/>
    <pc:docChg chg="undo custSel addSld delSld modSld sldOrd modSection">
      <pc:chgData name="SAI VAN LUONG 20198244" userId="98996908-80f6-4840-a2a8-8525c4e92100" providerId="ADAL" clId="{3E2192E9-1846-471E-8B4D-2731ACAD76CA}" dt="2022-01-10T03:21:43.163" v="2320" actId="20577"/>
      <pc:docMkLst>
        <pc:docMk/>
      </pc:docMkLst>
      <pc:sldChg chg="modSp mod">
        <pc:chgData name="SAI VAN LUONG 20198244" userId="98996908-80f6-4840-a2a8-8525c4e92100" providerId="ADAL" clId="{3E2192E9-1846-471E-8B4D-2731ACAD76CA}" dt="2022-01-08T09:35:39.739" v="703" actId="20577"/>
        <pc:sldMkLst>
          <pc:docMk/>
          <pc:sldMk cId="3187365759" sldId="328"/>
        </pc:sldMkLst>
        <pc:graphicFrameChg chg="modGraphic">
          <ac:chgData name="SAI VAN LUONG 20198244" userId="98996908-80f6-4840-a2a8-8525c4e92100" providerId="ADAL" clId="{3E2192E9-1846-471E-8B4D-2731ACAD76CA}" dt="2022-01-08T09:35:39.739" v="703" actId="20577"/>
          <ac:graphicFrameMkLst>
            <pc:docMk/>
            <pc:sldMk cId="3187365759" sldId="328"/>
            <ac:graphicFrameMk id="10" creationId="{37FE30ED-80B0-480A-BBDC-5AE95FA65736}"/>
          </ac:graphicFrameMkLst>
        </pc:graphicFrameChg>
      </pc:sldChg>
      <pc:sldChg chg="modTransition modAnim">
        <pc:chgData name="SAI VAN LUONG 20198244" userId="98996908-80f6-4840-a2a8-8525c4e92100" providerId="ADAL" clId="{3E2192E9-1846-471E-8B4D-2731ACAD76CA}" dt="2022-01-08T10:16:44.521" v="882"/>
        <pc:sldMkLst>
          <pc:docMk/>
          <pc:sldMk cId="2679179879" sldId="331"/>
        </pc:sldMkLst>
      </pc:sldChg>
      <pc:sldChg chg="modSp mod modTransition modAnim">
        <pc:chgData name="SAI VAN LUONG 20198244" userId="98996908-80f6-4840-a2a8-8525c4e92100" providerId="ADAL" clId="{3E2192E9-1846-471E-8B4D-2731ACAD76CA}" dt="2022-01-10T03:21:43.163" v="2320" actId="20577"/>
        <pc:sldMkLst>
          <pc:docMk/>
          <pc:sldMk cId="1886190583" sldId="332"/>
        </pc:sldMkLst>
        <pc:spChg chg="mod">
          <ac:chgData name="SAI VAN LUONG 20198244" userId="98996908-80f6-4840-a2a8-8525c4e92100" providerId="ADAL" clId="{3E2192E9-1846-471E-8B4D-2731ACAD76CA}" dt="2022-01-10T03:21:43.163" v="2320" actId="20577"/>
          <ac:spMkLst>
            <pc:docMk/>
            <pc:sldMk cId="1886190583" sldId="332"/>
            <ac:spMk id="3" creationId="{AD5885A3-B321-474E-A0B1-3A26FAC0906E}"/>
          </ac:spMkLst>
        </pc:spChg>
      </pc:sldChg>
      <pc:sldChg chg="modSp mod modTransition">
        <pc:chgData name="SAI VAN LUONG 20198244" userId="98996908-80f6-4840-a2a8-8525c4e92100" providerId="ADAL" clId="{3E2192E9-1846-471E-8B4D-2731ACAD76CA}" dt="2022-01-08T10:21:52.019" v="936" actId="1076"/>
        <pc:sldMkLst>
          <pc:docMk/>
          <pc:sldMk cId="3474576693" sldId="339"/>
        </pc:sldMkLst>
        <pc:spChg chg="mod">
          <ac:chgData name="SAI VAN LUONG 20198244" userId="98996908-80f6-4840-a2a8-8525c4e92100" providerId="ADAL" clId="{3E2192E9-1846-471E-8B4D-2731ACAD76CA}" dt="2022-01-08T10:21:44.124" v="935" actId="1076"/>
          <ac:spMkLst>
            <pc:docMk/>
            <pc:sldMk cId="3474576693" sldId="339"/>
            <ac:spMk id="10" creationId="{ECA9EDE9-FF43-4FB7-BFEE-AF8486E4EBCF}"/>
          </ac:spMkLst>
        </pc:spChg>
        <pc:picChg chg="mod">
          <ac:chgData name="SAI VAN LUONG 20198244" userId="98996908-80f6-4840-a2a8-8525c4e92100" providerId="ADAL" clId="{3E2192E9-1846-471E-8B4D-2731ACAD76CA}" dt="2022-01-08T10:21:52.019" v="936" actId="1076"/>
          <ac:picMkLst>
            <pc:docMk/>
            <pc:sldMk cId="3474576693" sldId="339"/>
            <ac:picMk id="9" creationId="{CD29362C-2FB4-4B2E-A3AD-5E60C586070C}"/>
          </ac:picMkLst>
        </pc:picChg>
      </pc:sldChg>
      <pc:sldChg chg="modTransition">
        <pc:chgData name="SAI VAN LUONG 20198244" userId="98996908-80f6-4840-a2a8-8525c4e92100" providerId="ADAL" clId="{3E2192E9-1846-471E-8B4D-2731ACAD76CA}" dt="2022-01-08T10:20:38.433" v="929"/>
        <pc:sldMkLst>
          <pc:docMk/>
          <pc:sldMk cId="3770555898" sldId="340"/>
        </pc:sldMkLst>
      </pc:sldChg>
      <pc:sldChg chg="modTransition">
        <pc:chgData name="SAI VAN LUONG 20198244" userId="98996908-80f6-4840-a2a8-8525c4e92100" providerId="ADAL" clId="{3E2192E9-1846-471E-8B4D-2731ACAD76CA}" dt="2022-01-08T10:20:38.433" v="929"/>
        <pc:sldMkLst>
          <pc:docMk/>
          <pc:sldMk cId="1892841738" sldId="349"/>
        </pc:sldMkLst>
      </pc:sldChg>
      <pc:sldChg chg="modSp mod modTransition">
        <pc:chgData name="SAI VAN LUONG 20198244" userId="98996908-80f6-4840-a2a8-8525c4e92100" providerId="ADAL" clId="{3E2192E9-1846-471E-8B4D-2731ACAD76CA}" dt="2022-01-08T10:21:24.047" v="932" actId="1076"/>
        <pc:sldMkLst>
          <pc:docMk/>
          <pc:sldMk cId="3513374506" sldId="351"/>
        </pc:sldMkLst>
        <pc:spChg chg="mod">
          <ac:chgData name="SAI VAN LUONG 20198244" userId="98996908-80f6-4840-a2a8-8525c4e92100" providerId="ADAL" clId="{3E2192E9-1846-471E-8B4D-2731ACAD76CA}" dt="2022-01-08T10:21:24.047" v="932" actId="1076"/>
          <ac:spMkLst>
            <pc:docMk/>
            <pc:sldMk cId="3513374506" sldId="351"/>
            <ac:spMk id="8" creationId="{8EEEF8AB-6B59-421D-88CE-590AD042799C}"/>
          </ac:spMkLst>
        </pc:spChg>
      </pc:sldChg>
      <pc:sldChg chg="modSp mod">
        <pc:chgData name="SAI VAN LUONG 20198244" userId="98996908-80f6-4840-a2a8-8525c4e92100" providerId="ADAL" clId="{3E2192E9-1846-471E-8B4D-2731ACAD76CA}" dt="2022-01-08T10:22:16.737" v="939" actId="1076"/>
        <pc:sldMkLst>
          <pc:docMk/>
          <pc:sldMk cId="3763086316" sldId="352"/>
        </pc:sldMkLst>
        <pc:spChg chg="mod">
          <ac:chgData name="SAI VAN LUONG 20198244" userId="98996908-80f6-4840-a2a8-8525c4e92100" providerId="ADAL" clId="{3E2192E9-1846-471E-8B4D-2731ACAD76CA}" dt="2022-01-08T10:22:03.284" v="938" actId="1076"/>
          <ac:spMkLst>
            <pc:docMk/>
            <pc:sldMk cId="3763086316" sldId="352"/>
            <ac:spMk id="8" creationId="{2F0FF738-163C-4FE0-9A3F-6EA286D8B768}"/>
          </ac:spMkLst>
        </pc:spChg>
        <pc:picChg chg="mod">
          <ac:chgData name="SAI VAN LUONG 20198244" userId="98996908-80f6-4840-a2a8-8525c4e92100" providerId="ADAL" clId="{3E2192E9-1846-471E-8B4D-2731ACAD76CA}" dt="2022-01-08T10:22:16.737" v="939" actId="1076"/>
          <ac:picMkLst>
            <pc:docMk/>
            <pc:sldMk cId="3763086316" sldId="352"/>
            <ac:picMk id="7" creationId="{DB7D71B9-B395-42A8-BDA3-17A98A629C99}"/>
          </ac:picMkLst>
        </pc:picChg>
      </pc:sldChg>
      <pc:sldChg chg="modTransition">
        <pc:chgData name="SAI VAN LUONG 20198244" userId="98996908-80f6-4840-a2a8-8525c4e92100" providerId="ADAL" clId="{3E2192E9-1846-471E-8B4D-2731ACAD76CA}" dt="2022-01-08T10:20:38.433" v="929"/>
        <pc:sldMkLst>
          <pc:docMk/>
          <pc:sldMk cId="2306381055" sldId="353"/>
        </pc:sldMkLst>
      </pc:sldChg>
      <pc:sldChg chg="modTransition">
        <pc:chgData name="SAI VAN LUONG 20198244" userId="98996908-80f6-4840-a2a8-8525c4e92100" providerId="ADAL" clId="{3E2192E9-1846-471E-8B4D-2731ACAD76CA}" dt="2022-01-08T10:20:38.433" v="929"/>
        <pc:sldMkLst>
          <pc:docMk/>
          <pc:sldMk cId="2961420914" sldId="354"/>
        </pc:sldMkLst>
      </pc:sldChg>
      <pc:sldChg chg="modTransition">
        <pc:chgData name="SAI VAN LUONG 20198244" userId="98996908-80f6-4840-a2a8-8525c4e92100" providerId="ADAL" clId="{3E2192E9-1846-471E-8B4D-2731ACAD76CA}" dt="2022-01-08T10:20:38.433" v="929"/>
        <pc:sldMkLst>
          <pc:docMk/>
          <pc:sldMk cId="3290241436" sldId="355"/>
        </pc:sldMkLst>
      </pc:sldChg>
      <pc:sldChg chg="modTransition">
        <pc:chgData name="SAI VAN LUONG 20198244" userId="98996908-80f6-4840-a2a8-8525c4e92100" providerId="ADAL" clId="{3E2192E9-1846-471E-8B4D-2731ACAD76CA}" dt="2022-01-08T10:20:38.433" v="929"/>
        <pc:sldMkLst>
          <pc:docMk/>
          <pc:sldMk cId="3332515557" sldId="357"/>
        </pc:sldMkLst>
      </pc:sldChg>
      <pc:sldChg chg="addSp modSp mod modTransition">
        <pc:chgData name="SAI VAN LUONG 20198244" userId="98996908-80f6-4840-a2a8-8525c4e92100" providerId="ADAL" clId="{3E2192E9-1846-471E-8B4D-2731ACAD76CA}" dt="2022-01-08T10:20:38.433" v="929"/>
        <pc:sldMkLst>
          <pc:docMk/>
          <pc:sldMk cId="375517098" sldId="358"/>
        </pc:sldMkLst>
        <pc:spChg chg="mod">
          <ac:chgData name="SAI VAN LUONG 20198244" userId="98996908-80f6-4840-a2a8-8525c4e92100" providerId="ADAL" clId="{3E2192E9-1846-471E-8B4D-2731ACAD76CA}" dt="2022-01-08T03:56:25.079" v="43" actId="20577"/>
          <ac:spMkLst>
            <pc:docMk/>
            <pc:sldMk cId="375517098" sldId="358"/>
            <ac:spMk id="3" creationId="{AD5885A3-B321-474E-A0B1-3A26FAC0906E}"/>
          </ac:spMkLst>
        </pc:spChg>
        <pc:picChg chg="add mod">
          <ac:chgData name="SAI VAN LUONG 20198244" userId="98996908-80f6-4840-a2a8-8525c4e92100" providerId="ADAL" clId="{3E2192E9-1846-471E-8B4D-2731ACAD76CA}" dt="2022-01-08T03:56:03.144" v="2" actId="1076"/>
          <ac:picMkLst>
            <pc:docMk/>
            <pc:sldMk cId="375517098" sldId="358"/>
            <ac:picMk id="7" creationId="{DD4950A6-97DC-4476-A3F8-4C4F60B6CDBD}"/>
          </ac:picMkLst>
        </pc:picChg>
      </pc:sldChg>
      <pc:sldChg chg="addSp delSp modSp mod modTransition">
        <pc:chgData name="SAI VAN LUONG 20198244" userId="98996908-80f6-4840-a2a8-8525c4e92100" providerId="ADAL" clId="{3E2192E9-1846-471E-8B4D-2731ACAD76CA}" dt="2022-01-08T10:20:38.433" v="929"/>
        <pc:sldMkLst>
          <pc:docMk/>
          <pc:sldMk cId="2176844920" sldId="359"/>
        </pc:sldMkLst>
        <pc:spChg chg="mod">
          <ac:chgData name="SAI VAN LUONG 20198244" userId="98996908-80f6-4840-a2a8-8525c4e92100" providerId="ADAL" clId="{3E2192E9-1846-471E-8B4D-2731ACAD76CA}" dt="2022-01-08T03:58:38.807" v="104" actId="14100"/>
          <ac:spMkLst>
            <pc:docMk/>
            <pc:sldMk cId="2176844920" sldId="359"/>
            <ac:spMk id="3" creationId="{AD5885A3-B321-474E-A0B1-3A26FAC0906E}"/>
          </ac:spMkLst>
        </pc:spChg>
        <pc:spChg chg="add del mod">
          <ac:chgData name="SAI VAN LUONG 20198244" userId="98996908-80f6-4840-a2a8-8525c4e92100" providerId="ADAL" clId="{3E2192E9-1846-471E-8B4D-2731ACAD76CA}" dt="2022-01-08T03:58:39.293" v="106"/>
          <ac:spMkLst>
            <pc:docMk/>
            <pc:sldMk cId="2176844920" sldId="359"/>
            <ac:spMk id="10" creationId="{1FCE166E-0C3A-4397-8C82-1AB700BA92E0}"/>
          </ac:spMkLst>
        </pc:spChg>
        <pc:spChg chg="add del mod">
          <ac:chgData name="SAI VAN LUONG 20198244" userId="98996908-80f6-4840-a2a8-8525c4e92100" providerId="ADAL" clId="{3E2192E9-1846-471E-8B4D-2731ACAD76CA}" dt="2022-01-08T03:58:39.293" v="108"/>
          <ac:spMkLst>
            <pc:docMk/>
            <pc:sldMk cId="2176844920" sldId="359"/>
            <ac:spMk id="11" creationId="{DB6653EB-E3F0-42D2-9E82-D225779F255B}"/>
          </ac:spMkLst>
        </pc:spChg>
        <pc:spChg chg="add del mod">
          <ac:chgData name="SAI VAN LUONG 20198244" userId="98996908-80f6-4840-a2a8-8525c4e92100" providerId="ADAL" clId="{3E2192E9-1846-471E-8B4D-2731ACAD76CA}" dt="2022-01-08T03:58:39.293" v="110"/>
          <ac:spMkLst>
            <pc:docMk/>
            <pc:sldMk cId="2176844920" sldId="359"/>
            <ac:spMk id="12" creationId="{998A516B-68E5-4D20-862F-0D44C16C903A}"/>
          </ac:spMkLst>
        </pc:spChg>
        <pc:spChg chg="add mod">
          <ac:chgData name="SAI VAN LUONG 20198244" userId="98996908-80f6-4840-a2a8-8525c4e92100" providerId="ADAL" clId="{3E2192E9-1846-471E-8B4D-2731ACAD76CA}" dt="2022-01-08T04:09:11.720" v="461" actId="20577"/>
          <ac:spMkLst>
            <pc:docMk/>
            <pc:sldMk cId="2176844920" sldId="359"/>
            <ac:spMk id="13" creationId="{D9708A5E-4C59-4A6F-879F-2033E94C0F30}"/>
          </ac:spMkLst>
        </pc:spChg>
        <pc:spChg chg="add del mod">
          <ac:chgData name="SAI VAN LUONG 20198244" userId="98996908-80f6-4840-a2a8-8525c4e92100" providerId="ADAL" clId="{3E2192E9-1846-471E-8B4D-2731ACAD76CA}" dt="2022-01-08T03:58:56.130" v="113" actId="767"/>
          <ac:spMkLst>
            <pc:docMk/>
            <pc:sldMk cId="2176844920" sldId="359"/>
            <ac:spMk id="14" creationId="{3A31A475-F12F-4726-8C52-6BA4DBA7B3AF}"/>
          </ac:spMkLst>
        </pc:spChg>
        <pc:spChg chg="add mod">
          <ac:chgData name="SAI VAN LUONG 20198244" userId="98996908-80f6-4840-a2a8-8525c4e92100" providerId="ADAL" clId="{3E2192E9-1846-471E-8B4D-2731ACAD76CA}" dt="2022-01-08T04:09:05.707" v="460" actId="113"/>
          <ac:spMkLst>
            <pc:docMk/>
            <pc:sldMk cId="2176844920" sldId="359"/>
            <ac:spMk id="15" creationId="{A4BDC3DD-98EE-42F2-8101-A4DFC2813D6D}"/>
          </ac:spMkLst>
        </pc:spChg>
        <pc:spChg chg="add del mod">
          <ac:chgData name="SAI VAN LUONG 20198244" userId="98996908-80f6-4840-a2a8-8525c4e92100" providerId="ADAL" clId="{3E2192E9-1846-471E-8B4D-2731ACAD76CA}" dt="2022-01-08T04:02:19.454" v="195" actId="478"/>
          <ac:spMkLst>
            <pc:docMk/>
            <pc:sldMk cId="2176844920" sldId="359"/>
            <ac:spMk id="16" creationId="{FD7E4AD0-2956-4218-B154-6D7904903399}"/>
          </ac:spMkLst>
        </pc:spChg>
        <pc:picChg chg="add mod">
          <ac:chgData name="SAI VAN LUONG 20198244" userId="98996908-80f6-4840-a2a8-8525c4e92100" providerId="ADAL" clId="{3E2192E9-1846-471E-8B4D-2731ACAD76CA}" dt="2022-01-08T04:02:56.542" v="203" actId="1076"/>
          <ac:picMkLst>
            <pc:docMk/>
            <pc:sldMk cId="2176844920" sldId="359"/>
            <ac:picMk id="7" creationId="{593DDAC1-32FE-442F-BBE6-F75E8C12A80F}"/>
          </ac:picMkLst>
        </pc:picChg>
        <pc:picChg chg="add mod">
          <ac:chgData name="SAI VAN LUONG 20198244" userId="98996908-80f6-4840-a2a8-8525c4e92100" providerId="ADAL" clId="{3E2192E9-1846-471E-8B4D-2731ACAD76CA}" dt="2022-01-08T04:03:41.697" v="300" actId="1076"/>
          <ac:picMkLst>
            <pc:docMk/>
            <pc:sldMk cId="2176844920" sldId="359"/>
            <ac:picMk id="8" creationId="{A1E44BF6-7F04-4498-B3E3-8EACF40333DC}"/>
          </ac:picMkLst>
        </pc:picChg>
        <pc:picChg chg="add del mod">
          <ac:chgData name="SAI VAN LUONG 20198244" userId="98996908-80f6-4840-a2a8-8525c4e92100" providerId="ADAL" clId="{3E2192E9-1846-471E-8B4D-2731ACAD76CA}" dt="2022-01-08T04:02:17.537" v="194" actId="478"/>
          <ac:picMkLst>
            <pc:docMk/>
            <pc:sldMk cId="2176844920" sldId="359"/>
            <ac:picMk id="9" creationId="{C75A77F5-8310-4951-9C63-C435C22EF4C7}"/>
          </ac:picMkLst>
        </pc:picChg>
      </pc:sldChg>
      <pc:sldChg chg="addSp delSp modSp add mod modTransition">
        <pc:chgData name="SAI VAN LUONG 20198244" userId="98996908-80f6-4840-a2a8-8525c4e92100" providerId="ADAL" clId="{3E2192E9-1846-471E-8B4D-2731ACAD76CA}" dt="2022-01-08T10:20:38.433" v="929"/>
        <pc:sldMkLst>
          <pc:docMk/>
          <pc:sldMk cId="2477293536" sldId="360"/>
        </pc:sldMkLst>
        <pc:spChg chg="add mod">
          <ac:chgData name="SAI VAN LUONG 20198244" userId="98996908-80f6-4840-a2a8-8525c4e92100" providerId="ADAL" clId="{3E2192E9-1846-471E-8B4D-2731ACAD76CA}" dt="2022-01-08T04:08:22.055" v="456" actId="1076"/>
          <ac:spMkLst>
            <pc:docMk/>
            <pc:sldMk cId="2477293536" sldId="360"/>
            <ac:spMk id="11" creationId="{ED7502FA-F370-470A-AB1A-F62D51D965A9}"/>
          </ac:spMkLst>
        </pc:spChg>
        <pc:spChg chg="add mod">
          <ac:chgData name="SAI VAN LUONG 20198244" userId="98996908-80f6-4840-a2a8-8525c4e92100" providerId="ADAL" clId="{3E2192E9-1846-471E-8B4D-2731ACAD76CA}" dt="2022-01-08T04:09:16.391" v="462" actId="20577"/>
          <ac:spMkLst>
            <pc:docMk/>
            <pc:sldMk cId="2477293536" sldId="360"/>
            <ac:spMk id="12" creationId="{4EDAC66E-F153-4BFD-BFE3-310D964C7364}"/>
          </ac:spMkLst>
        </pc:spChg>
        <pc:picChg chg="add del mod">
          <ac:chgData name="SAI VAN LUONG 20198244" userId="98996908-80f6-4840-a2a8-8525c4e92100" providerId="ADAL" clId="{3E2192E9-1846-471E-8B4D-2731ACAD76CA}" dt="2022-01-08T04:05:12.638" v="408" actId="478"/>
          <ac:picMkLst>
            <pc:docMk/>
            <pc:sldMk cId="2477293536" sldId="360"/>
            <ac:picMk id="7" creationId="{C39A57E8-F44E-471A-9513-AA07FAC391C6}"/>
          </ac:picMkLst>
        </pc:picChg>
        <pc:picChg chg="add del mod">
          <ac:chgData name="SAI VAN LUONG 20198244" userId="98996908-80f6-4840-a2a8-8525c4e92100" providerId="ADAL" clId="{3E2192E9-1846-471E-8B4D-2731ACAD76CA}" dt="2022-01-08T04:05:11.695" v="407" actId="478"/>
          <ac:picMkLst>
            <pc:docMk/>
            <pc:sldMk cId="2477293536" sldId="360"/>
            <ac:picMk id="8" creationId="{348F1EE4-7822-4189-96B9-D722909D8949}"/>
          </ac:picMkLst>
        </pc:picChg>
        <pc:picChg chg="add mod">
          <ac:chgData name="SAI VAN LUONG 20198244" userId="98996908-80f6-4840-a2a8-8525c4e92100" providerId="ADAL" clId="{3E2192E9-1846-471E-8B4D-2731ACAD76CA}" dt="2022-01-08T04:07:17.160" v="446" actId="1076"/>
          <ac:picMkLst>
            <pc:docMk/>
            <pc:sldMk cId="2477293536" sldId="360"/>
            <ac:picMk id="9" creationId="{583BCEEE-3092-4598-84FF-C8CABDDA5AA6}"/>
          </ac:picMkLst>
        </pc:picChg>
        <pc:picChg chg="add mod">
          <ac:chgData name="SAI VAN LUONG 20198244" userId="98996908-80f6-4840-a2a8-8525c4e92100" providerId="ADAL" clId="{3E2192E9-1846-471E-8B4D-2731ACAD76CA}" dt="2022-01-08T04:08:44.800" v="458" actId="1076"/>
          <ac:picMkLst>
            <pc:docMk/>
            <pc:sldMk cId="2477293536" sldId="360"/>
            <ac:picMk id="10" creationId="{332A4D7C-18F1-490D-8050-96A229F4AC35}"/>
          </ac:picMkLst>
        </pc:picChg>
      </pc:sldChg>
      <pc:sldChg chg="addSp modSp add mod modTransition">
        <pc:chgData name="SAI VAN LUONG 20198244" userId="98996908-80f6-4840-a2a8-8525c4e92100" providerId="ADAL" clId="{3E2192E9-1846-471E-8B4D-2731ACAD76CA}" dt="2022-01-08T10:20:38.433" v="929"/>
        <pc:sldMkLst>
          <pc:docMk/>
          <pc:sldMk cId="1533624051" sldId="361"/>
        </pc:sldMkLst>
        <pc:spChg chg="add mod">
          <ac:chgData name="SAI VAN LUONG 20198244" userId="98996908-80f6-4840-a2a8-8525c4e92100" providerId="ADAL" clId="{3E2192E9-1846-471E-8B4D-2731ACAD76CA}" dt="2022-01-08T10:13:59.658" v="863" actId="123"/>
          <ac:spMkLst>
            <pc:docMk/>
            <pc:sldMk cId="1533624051" sldId="361"/>
            <ac:spMk id="8" creationId="{8F1B3F1C-6C46-4D84-8953-DC1C4ED29810}"/>
          </ac:spMkLst>
        </pc:spChg>
        <pc:picChg chg="add mod">
          <ac:chgData name="SAI VAN LUONG 20198244" userId="98996908-80f6-4840-a2a8-8525c4e92100" providerId="ADAL" clId="{3E2192E9-1846-471E-8B4D-2731ACAD76CA}" dt="2022-01-08T04:09:34.696" v="464" actId="1076"/>
          <ac:picMkLst>
            <pc:docMk/>
            <pc:sldMk cId="1533624051" sldId="361"/>
            <ac:picMk id="7" creationId="{D5A3E4F8-29C7-4550-8E97-D51B0AB69318}"/>
          </ac:picMkLst>
        </pc:picChg>
      </pc:sldChg>
      <pc:sldChg chg="addSp delSp modSp add mod modTransition">
        <pc:chgData name="SAI VAN LUONG 20198244" userId="98996908-80f6-4840-a2a8-8525c4e92100" providerId="ADAL" clId="{3E2192E9-1846-471E-8B4D-2731ACAD76CA}" dt="2022-01-08T10:20:38.433" v="929"/>
        <pc:sldMkLst>
          <pc:docMk/>
          <pc:sldMk cId="2815342130" sldId="362"/>
        </pc:sldMkLst>
        <pc:spChg chg="del mod">
          <ac:chgData name="SAI VAN LUONG 20198244" userId="98996908-80f6-4840-a2a8-8525c4e92100" providerId="ADAL" clId="{3E2192E9-1846-471E-8B4D-2731ACAD76CA}" dt="2022-01-08T04:10:44.373" v="477" actId="478"/>
          <ac:spMkLst>
            <pc:docMk/>
            <pc:sldMk cId="2815342130" sldId="362"/>
            <ac:spMk id="8" creationId="{8F1B3F1C-6C46-4D84-8953-DC1C4ED29810}"/>
          </ac:spMkLst>
        </pc:spChg>
        <pc:spChg chg="add mod">
          <ac:chgData name="SAI VAN LUONG 20198244" userId="98996908-80f6-4840-a2a8-8525c4e92100" providerId="ADAL" clId="{3E2192E9-1846-471E-8B4D-2731ACAD76CA}" dt="2022-01-08T04:12:32.887" v="502" actId="1076"/>
          <ac:spMkLst>
            <pc:docMk/>
            <pc:sldMk cId="2815342130" sldId="362"/>
            <ac:spMk id="11" creationId="{1A7853F8-DE35-4231-991F-5B2469D9B97E}"/>
          </ac:spMkLst>
        </pc:spChg>
        <pc:spChg chg="add mod">
          <ac:chgData name="SAI VAN LUONG 20198244" userId="98996908-80f6-4840-a2a8-8525c4e92100" providerId="ADAL" clId="{3E2192E9-1846-471E-8B4D-2731ACAD76CA}" dt="2022-01-08T04:12:37.300" v="503" actId="1076"/>
          <ac:spMkLst>
            <pc:docMk/>
            <pc:sldMk cId="2815342130" sldId="362"/>
            <ac:spMk id="12" creationId="{DD97E11E-EF04-4803-A30B-A6D586FB16C2}"/>
          </ac:spMkLst>
        </pc:spChg>
        <pc:picChg chg="del">
          <ac:chgData name="SAI VAN LUONG 20198244" userId="98996908-80f6-4840-a2a8-8525c4e92100" providerId="ADAL" clId="{3E2192E9-1846-471E-8B4D-2731ACAD76CA}" dt="2022-01-08T04:10:41.379" v="475" actId="478"/>
          <ac:picMkLst>
            <pc:docMk/>
            <pc:sldMk cId="2815342130" sldId="362"/>
            <ac:picMk id="7" creationId="{D5A3E4F8-29C7-4550-8E97-D51B0AB69318}"/>
          </ac:picMkLst>
        </pc:picChg>
        <pc:picChg chg="add mod">
          <ac:chgData name="SAI VAN LUONG 20198244" userId="98996908-80f6-4840-a2a8-8525c4e92100" providerId="ADAL" clId="{3E2192E9-1846-471E-8B4D-2731ACAD76CA}" dt="2022-01-08T04:11:10.999" v="483" actId="1076"/>
          <ac:picMkLst>
            <pc:docMk/>
            <pc:sldMk cId="2815342130" sldId="362"/>
            <ac:picMk id="9" creationId="{A2A5D9E6-0C0F-41B1-BF76-66798DBA6C45}"/>
          </ac:picMkLst>
        </pc:picChg>
        <pc:picChg chg="add mod">
          <ac:chgData name="SAI VAN LUONG 20198244" userId="98996908-80f6-4840-a2a8-8525c4e92100" providerId="ADAL" clId="{3E2192E9-1846-471E-8B4D-2731ACAD76CA}" dt="2022-01-08T04:11:20.876" v="486" actId="14100"/>
          <ac:picMkLst>
            <pc:docMk/>
            <pc:sldMk cId="2815342130" sldId="362"/>
            <ac:picMk id="10" creationId="{7C29ED40-9D8A-41A2-9086-A7DE564FD7D5}"/>
          </ac:picMkLst>
        </pc:picChg>
      </pc:sldChg>
      <pc:sldChg chg="delSp add del mod ord">
        <pc:chgData name="SAI VAN LUONG 20198244" userId="98996908-80f6-4840-a2a8-8525c4e92100" providerId="ADAL" clId="{3E2192E9-1846-471E-8B4D-2731ACAD76CA}" dt="2022-01-08T04:21:22.159" v="621" actId="47"/>
        <pc:sldMkLst>
          <pc:docMk/>
          <pc:sldMk cId="4236971661" sldId="363"/>
        </pc:sldMkLst>
        <pc:picChg chg="del">
          <ac:chgData name="SAI VAN LUONG 20198244" userId="98996908-80f6-4840-a2a8-8525c4e92100" providerId="ADAL" clId="{3E2192E9-1846-471E-8B4D-2731ACAD76CA}" dt="2022-01-08T04:12:55.585" v="504" actId="478"/>
          <ac:picMkLst>
            <pc:docMk/>
            <pc:sldMk cId="4236971661" sldId="363"/>
            <ac:picMk id="9" creationId="{A2A5D9E6-0C0F-41B1-BF76-66798DBA6C45}"/>
          </ac:picMkLst>
        </pc:picChg>
        <pc:picChg chg="del">
          <ac:chgData name="SAI VAN LUONG 20198244" userId="98996908-80f6-4840-a2a8-8525c4e92100" providerId="ADAL" clId="{3E2192E9-1846-471E-8B4D-2731ACAD76CA}" dt="2022-01-08T04:12:56.198" v="505" actId="478"/>
          <ac:picMkLst>
            <pc:docMk/>
            <pc:sldMk cId="4236971661" sldId="363"/>
            <ac:picMk id="10" creationId="{7C29ED40-9D8A-41A2-9086-A7DE564FD7D5}"/>
          </ac:picMkLst>
        </pc:picChg>
      </pc:sldChg>
      <pc:sldChg chg="add del">
        <pc:chgData name="SAI VAN LUONG 20198244" userId="98996908-80f6-4840-a2a8-8525c4e92100" providerId="ADAL" clId="{3E2192E9-1846-471E-8B4D-2731ACAD76CA}" dt="2022-01-08T04:13:00.920" v="507" actId="47"/>
        <pc:sldMkLst>
          <pc:docMk/>
          <pc:sldMk cId="977075906" sldId="364"/>
        </pc:sldMkLst>
      </pc:sldChg>
      <pc:sldChg chg="add del">
        <pc:chgData name="SAI VAN LUONG 20198244" userId="98996908-80f6-4840-a2a8-8525c4e92100" providerId="ADAL" clId="{3E2192E9-1846-471E-8B4D-2731ACAD76CA}" dt="2022-01-08T04:13:02.099" v="508" actId="47"/>
        <pc:sldMkLst>
          <pc:docMk/>
          <pc:sldMk cId="1124226359" sldId="365"/>
        </pc:sldMkLst>
      </pc:sldChg>
      <pc:sldChg chg="addSp delSp modSp add del mod">
        <pc:chgData name="SAI VAN LUONG 20198244" userId="98996908-80f6-4840-a2a8-8525c4e92100" providerId="ADAL" clId="{3E2192E9-1846-471E-8B4D-2731ACAD76CA}" dt="2022-01-08T04:21:19.722" v="620" actId="47"/>
        <pc:sldMkLst>
          <pc:docMk/>
          <pc:sldMk cId="3904687517" sldId="366"/>
        </pc:sldMkLst>
        <pc:spChg chg="mod">
          <ac:chgData name="SAI VAN LUONG 20198244" userId="98996908-80f6-4840-a2a8-8525c4e92100" providerId="ADAL" clId="{3E2192E9-1846-471E-8B4D-2731ACAD76CA}" dt="2022-01-08T04:13:18.110" v="539" actId="20577"/>
          <ac:spMkLst>
            <pc:docMk/>
            <pc:sldMk cId="3904687517" sldId="366"/>
            <ac:spMk id="2" creationId="{47427403-5F63-41DD-947F-34E3600EC4A3}"/>
          </ac:spMkLst>
        </pc:spChg>
        <pc:spChg chg="del mod">
          <ac:chgData name="SAI VAN LUONG 20198244" userId="98996908-80f6-4840-a2a8-8525c4e92100" providerId="ADAL" clId="{3E2192E9-1846-471E-8B4D-2731ACAD76CA}" dt="2022-01-08T04:15:48.517" v="607" actId="478"/>
          <ac:spMkLst>
            <pc:docMk/>
            <pc:sldMk cId="3904687517" sldId="366"/>
            <ac:spMk id="3" creationId="{AD5885A3-B321-474E-A0B1-3A26FAC0906E}"/>
          </ac:spMkLst>
        </pc:spChg>
        <pc:spChg chg="add del mod">
          <ac:chgData name="SAI VAN LUONG 20198244" userId="98996908-80f6-4840-a2a8-8525c4e92100" providerId="ADAL" clId="{3E2192E9-1846-471E-8B4D-2731ACAD76CA}" dt="2022-01-08T04:15:52.558" v="608" actId="478"/>
          <ac:spMkLst>
            <pc:docMk/>
            <pc:sldMk cId="3904687517" sldId="366"/>
            <ac:spMk id="14" creationId="{F1BF71B6-F85A-4F1C-AADA-53F70F02B9AB}"/>
          </ac:spMkLst>
        </pc:spChg>
        <pc:picChg chg="add mod">
          <ac:chgData name="SAI VAN LUONG 20198244" userId="98996908-80f6-4840-a2a8-8525c4e92100" providerId="ADAL" clId="{3E2192E9-1846-471E-8B4D-2731ACAD76CA}" dt="2022-01-08T04:15:59.136" v="612" actId="1076"/>
          <ac:picMkLst>
            <pc:docMk/>
            <pc:sldMk cId="3904687517" sldId="366"/>
            <ac:picMk id="8" creationId="{7327900C-A174-4C2A-84D8-DC175C9CE73F}"/>
          </ac:picMkLst>
        </pc:picChg>
        <pc:picChg chg="add mod">
          <ac:chgData name="SAI VAN LUONG 20198244" userId="98996908-80f6-4840-a2a8-8525c4e92100" providerId="ADAL" clId="{3E2192E9-1846-471E-8B4D-2731ACAD76CA}" dt="2022-01-08T04:15:55.466" v="610" actId="1076"/>
          <ac:picMkLst>
            <pc:docMk/>
            <pc:sldMk cId="3904687517" sldId="366"/>
            <ac:picMk id="10" creationId="{67F4B191-58BE-4829-BC4F-D3B41CCB7528}"/>
          </ac:picMkLst>
        </pc:picChg>
        <pc:picChg chg="add mod">
          <ac:chgData name="SAI VAN LUONG 20198244" userId="98996908-80f6-4840-a2a8-8525c4e92100" providerId="ADAL" clId="{3E2192E9-1846-471E-8B4D-2731ACAD76CA}" dt="2022-01-08T04:16:04.379" v="613" actId="1076"/>
          <ac:picMkLst>
            <pc:docMk/>
            <pc:sldMk cId="3904687517" sldId="366"/>
            <ac:picMk id="12" creationId="{2941D719-D92F-413E-A824-40FE243967EB}"/>
          </ac:picMkLst>
        </pc:picChg>
        <pc:picChg chg="add mod">
          <ac:chgData name="SAI VAN LUONG 20198244" userId="98996908-80f6-4840-a2a8-8525c4e92100" providerId="ADAL" clId="{3E2192E9-1846-471E-8B4D-2731ACAD76CA}" dt="2022-01-08T04:15:54.240" v="609" actId="1076"/>
          <ac:picMkLst>
            <pc:docMk/>
            <pc:sldMk cId="3904687517" sldId="366"/>
            <ac:picMk id="1026" creationId="{4834D8E8-D9E1-40BD-B3B9-8BE419F20F6A}"/>
          </ac:picMkLst>
        </pc:picChg>
      </pc:sldChg>
      <pc:sldChg chg="modSp add mod ord modTransition">
        <pc:chgData name="SAI VAN LUONG 20198244" userId="98996908-80f6-4840-a2a8-8525c4e92100" providerId="ADAL" clId="{3E2192E9-1846-471E-8B4D-2731ACAD76CA}" dt="2022-01-10T03:18:20.083" v="2282"/>
        <pc:sldMkLst>
          <pc:docMk/>
          <pc:sldMk cId="545534685" sldId="367"/>
        </pc:sldMkLst>
        <pc:spChg chg="mod">
          <ac:chgData name="SAI VAN LUONG 20198244" userId="98996908-80f6-4840-a2a8-8525c4e92100" providerId="ADAL" clId="{3E2192E9-1846-471E-8B4D-2731ACAD76CA}" dt="2022-01-08T04:33:03.849" v="640" actId="20577"/>
          <ac:spMkLst>
            <pc:docMk/>
            <pc:sldMk cId="545534685" sldId="367"/>
            <ac:spMk id="2" creationId="{47427403-5F63-41DD-947F-34E3600EC4A3}"/>
          </ac:spMkLst>
        </pc:spChg>
        <pc:spChg chg="mod">
          <ac:chgData name="SAI VAN LUONG 20198244" userId="98996908-80f6-4840-a2a8-8525c4e92100" providerId="ADAL" clId="{3E2192E9-1846-471E-8B4D-2731ACAD76CA}" dt="2022-01-10T03:11:46.227" v="1946" actId="20577"/>
          <ac:spMkLst>
            <pc:docMk/>
            <pc:sldMk cId="545534685" sldId="367"/>
            <ac:spMk id="3" creationId="{AD5885A3-B321-474E-A0B1-3A26FAC0906E}"/>
          </ac:spMkLst>
        </pc:spChg>
      </pc:sldChg>
      <pc:sldChg chg="addSp delSp modSp new mod modAnim">
        <pc:chgData name="SAI VAN LUONG 20198244" userId="98996908-80f6-4840-a2a8-8525c4e92100" providerId="ADAL" clId="{3E2192E9-1846-471E-8B4D-2731ACAD76CA}" dt="2022-01-08T10:23:48.636" v="961" actId="20577"/>
        <pc:sldMkLst>
          <pc:docMk/>
          <pc:sldMk cId="1479956186" sldId="368"/>
        </pc:sldMkLst>
        <pc:spChg chg="mod">
          <ac:chgData name="SAI VAN LUONG 20198244" userId="98996908-80f6-4840-a2a8-8525c4e92100" providerId="ADAL" clId="{3E2192E9-1846-471E-8B4D-2731ACAD76CA}" dt="2022-01-08T10:23:48.636" v="961" actId="20577"/>
          <ac:spMkLst>
            <pc:docMk/>
            <pc:sldMk cId="1479956186" sldId="368"/>
            <ac:spMk id="2" creationId="{A9D93206-BF50-46AF-AD41-470CCFB062D8}"/>
          </ac:spMkLst>
        </pc:spChg>
        <pc:spChg chg="del">
          <ac:chgData name="SAI VAN LUONG 20198244" userId="98996908-80f6-4840-a2a8-8525c4e92100" providerId="ADAL" clId="{3E2192E9-1846-471E-8B4D-2731ACAD76CA}" dt="2022-01-08T10:01:18.238" v="750" actId="931"/>
          <ac:spMkLst>
            <pc:docMk/>
            <pc:sldMk cId="1479956186" sldId="368"/>
            <ac:spMk id="3" creationId="{5AA147C2-1A44-4292-983D-7C0F6BDDA95C}"/>
          </ac:spMkLst>
        </pc:spChg>
        <pc:spChg chg="add mod">
          <ac:chgData name="SAI VAN LUONG 20198244" userId="98996908-80f6-4840-a2a8-8525c4e92100" providerId="ADAL" clId="{3E2192E9-1846-471E-8B4D-2731ACAD76CA}" dt="2022-01-08T10:11:39.989" v="851" actId="948"/>
          <ac:spMkLst>
            <pc:docMk/>
            <pc:sldMk cId="1479956186" sldId="368"/>
            <ac:spMk id="13" creationId="{C7F57A96-3B55-4AA9-A20A-57F02677DF91}"/>
          </ac:spMkLst>
        </pc:spChg>
        <pc:picChg chg="add del mod">
          <ac:chgData name="SAI VAN LUONG 20198244" userId="98996908-80f6-4840-a2a8-8525c4e92100" providerId="ADAL" clId="{3E2192E9-1846-471E-8B4D-2731ACAD76CA}" dt="2022-01-08T10:08:53.889" v="787" actId="478"/>
          <ac:picMkLst>
            <pc:docMk/>
            <pc:sldMk cId="1479956186" sldId="368"/>
            <ac:picMk id="8" creationId="{16A046D8-97DA-4220-8BFD-3A2EEAD746B5}"/>
          </ac:picMkLst>
        </pc:picChg>
        <pc:picChg chg="add del mod">
          <ac:chgData name="SAI VAN LUONG 20198244" userId="98996908-80f6-4840-a2a8-8525c4e92100" providerId="ADAL" clId="{3E2192E9-1846-471E-8B4D-2731ACAD76CA}" dt="2022-01-08T10:08:53.889" v="787" actId="478"/>
          <ac:picMkLst>
            <pc:docMk/>
            <pc:sldMk cId="1479956186" sldId="368"/>
            <ac:picMk id="10" creationId="{4DFC477D-8CFD-4300-A450-33B89CDF257C}"/>
          </ac:picMkLst>
        </pc:picChg>
        <pc:picChg chg="add del mod">
          <ac:chgData name="SAI VAN LUONG 20198244" userId="98996908-80f6-4840-a2a8-8525c4e92100" providerId="ADAL" clId="{3E2192E9-1846-471E-8B4D-2731ACAD76CA}" dt="2022-01-08T10:08:53.889" v="787" actId="478"/>
          <ac:picMkLst>
            <pc:docMk/>
            <pc:sldMk cId="1479956186" sldId="368"/>
            <ac:picMk id="12" creationId="{417F4A0E-2914-495A-AD7B-6C5BE2815378}"/>
          </ac:picMkLst>
        </pc:picChg>
        <pc:picChg chg="add del mod">
          <ac:chgData name="SAI VAN LUONG 20198244" userId="98996908-80f6-4840-a2a8-8525c4e92100" providerId="ADAL" clId="{3E2192E9-1846-471E-8B4D-2731ACAD76CA}" dt="2022-01-08T10:08:53.889" v="787" actId="478"/>
          <ac:picMkLst>
            <pc:docMk/>
            <pc:sldMk cId="1479956186" sldId="368"/>
            <ac:picMk id="1026" creationId="{7D13FAB4-1BA0-4F27-9C8A-EDC1FE6745A1}"/>
          </ac:picMkLst>
        </pc:picChg>
      </pc:sldChg>
      <pc:sldChg chg="add del">
        <pc:chgData name="SAI VAN LUONG 20198244" userId="98996908-80f6-4840-a2a8-8525c4e92100" providerId="ADAL" clId="{3E2192E9-1846-471E-8B4D-2731ACAD76CA}" dt="2022-01-08T04:21:24.675" v="622" actId="47"/>
        <pc:sldMkLst>
          <pc:docMk/>
          <pc:sldMk cId="1519432037" sldId="368"/>
        </pc:sldMkLst>
      </pc:sldChg>
      <pc:sldChg chg="addSp delSp modSp new mod modTransition">
        <pc:chgData name="SAI VAN LUONG 20198244" userId="98996908-80f6-4840-a2a8-8525c4e92100" providerId="ADAL" clId="{3E2192E9-1846-471E-8B4D-2731ACAD76CA}" dt="2022-01-10T03:06:45.676" v="1709" actId="947"/>
        <pc:sldMkLst>
          <pc:docMk/>
          <pc:sldMk cId="3529518806" sldId="369"/>
        </pc:sldMkLst>
        <pc:spChg chg="mod">
          <ac:chgData name="SAI VAN LUONG 20198244" userId="98996908-80f6-4840-a2a8-8525c4e92100" providerId="ADAL" clId="{3E2192E9-1846-471E-8B4D-2731ACAD76CA}" dt="2022-01-10T03:06:45.676" v="1709" actId="947"/>
          <ac:spMkLst>
            <pc:docMk/>
            <pc:sldMk cId="3529518806" sldId="369"/>
            <ac:spMk id="2" creationId="{6A31DDCC-6036-4AA1-AA3E-9A970588ACD9}"/>
          </ac:spMkLst>
        </pc:spChg>
        <pc:spChg chg="del">
          <ac:chgData name="SAI VAN LUONG 20198244" userId="98996908-80f6-4840-a2a8-8525c4e92100" providerId="ADAL" clId="{3E2192E9-1846-471E-8B4D-2731ACAD76CA}" dt="2022-01-08T10:26:32.774" v="999"/>
          <ac:spMkLst>
            <pc:docMk/>
            <pc:sldMk cId="3529518806" sldId="369"/>
            <ac:spMk id="3" creationId="{30954051-A11F-47B4-878A-369164C91AEF}"/>
          </ac:spMkLst>
        </pc:spChg>
        <pc:spChg chg="add mod">
          <ac:chgData name="SAI VAN LUONG 20198244" userId="98996908-80f6-4840-a2a8-8525c4e92100" providerId="ADAL" clId="{3E2192E9-1846-471E-8B4D-2731ACAD76CA}" dt="2022-01-08T10:32:46.022" v="1145" actId="1076"/>
          <ac:spMkLst>
            <pc:docMk/>
            <pc:sldMk cId="3529518806" sldId="369"/>
            <ac:spMk id="9" creationId="{A09E3942-4EF8-4D47-97A3-338F22C2955C}"/>
          </ac:spMkLst>
        </pc:spChg>
        <pc:picChg chg="add mod">
          <ac:chgData name="SAI VAN LUONG 20198244" userId="98996908-80f6-4840-a2a8-8525c4e92100" providerId="ADAL" clId="{3E2192E9-1846-471E-8B4D-2731ACAD76CA}" dt="2022-01-08T10:29:02.079" v="1029" actId="1076"/>
          <ac:picMkLst>
            <pc:docMk/>
            <pc:sldMk cId="3529518806" sldId="369"/>
            <ac:picMk id="7" creationId="{194CD2CF-42E5-4321-8A10-61CA1F177535}"/>
          </ac:picMkLst>
        </pc:picChg>
        <pc:picChg chg="add del mod">
          <ac:chgData name="SAI VAN LUONG 20198244" userId="98996908-80f6-4840-a2a8-8525c4e92100" providerId="ADAL" clId="{3E2192E9-1846-471E-8B4D-2731ACAD76CA}" dt="2022-01-08T10:27:46.751" v="1010" actId="21"/>
          <ac:picMkLst>
            <pc:docMk/>
            <pc:sldMk cId="3529518806" sldId="369"/>
            <ac:picMk id="8" creationId="{1B9EE17B-0060-4F9B-8912-F11195BDCEB0}"/>
          </ac:picMkLst>
        </pc:picChg>
      </pc:sldChg>
      <pc:sldChg chg="addSp delSp modSp new mod modTransition">
        <pc:chgData name="SAI VAN LUONG 20198244" userId="98996908-80f6-4840-a2a8-8525c4e92100" providerId="ADAL" clId="{3E2192E9-1846-471E-8B4D-2731ACAD76CA}" dt="2022-01-10T03:18:20.083" v="2282"/>
        <pc:sldMkLst>
          <pc:docMk/>
          <pc:sldMk cId="969406791" sldId="370"/>
        </pc:sldMkLst>
        <pc:spChg chg="mod">
          <ac:chgData name="SAI VAN LUONG 20198244" userId="98996908-80f6-4840-a2a8-8525c4e92100" providerId="ADAL" clId="{3E2192E9-1846-471E-8B4D-2731ACAD76CA}" dt="2022-01-10T03:06:53.264" v="1710" actId="947"/>
          <ac:spMkLst>
            <pc:docMk/>
            <pc:sldMk cId="969406791" sldId="370"/>
            <ac:spMk id="2" creationId="{5559663C-3D82-4224-AE7C-A3383A6F872A}"/>
          </ac:spMkLst>
        </pc:spChg>
        <pc:spChg chg="del">
          <ac:chgData name="SAI VAN LUONG 20198244" userId="98996908-80f6-4840-a2a8-8525c4e92100" providerId="ADAL" clId="{3E2192E9-1846-471E-8B4D-2731ACAD76CA}" dt="2022-01-08T10:28:16.393" v="1016" actId="478"/>
          <ac:spMkLst>
            <pc:docMk/>
            <pc:sldMk cId="969406791" sldId="370"/>
            <ac:spMk id="3" creationId="{9FF6A32C-E6C4-44D1-AC5D-C2B2C493C16D}"/>
          </ac:spMkLst>
        </pc:spChg>
        <pc:spChg chg="add mod">
          <ac:chgData name="SAI VAN LUONG 20198244" userId="98996908-80f6-4840-a2a8-8525c4e92100" providerId="ADAL" clId="{3E2192E9-1846-471E-8B4D-2731ACAD76CA}" dt="2022-01-08T10:33:12.547" v="1184" actId="1076"/>
          <ac:spMkLst>
            <pc:docMk/>
            <pc:sldMk cId="969406791" sldId="370"/>
            <ac:spMk id="11" creationId="{2C7966FE-1033-4CC2-A4ED-55117ED12CF2}"/>
          </ac:spMkLst>
        </pc:spChg>
        <pc:picChg chg="add mod">
          <ac:chgData name="SAI VAN LUONG 20198244" userId="98996908-80f6-4840-a2a8-8525c4e92100" providerId="ADAL" clId="{3E2192E9-1846-471E-8B4D-2731ACAD76CA}" dt="2022-01-08T10:28:54.518" v="1028" actId="1076"/>
          <ac:picMkLst>
            <pc:docMk/>
            <pc:sldMk cId="969406791" sldId="370"/>
            <ac:picMk id="9" creationId="{A27ABE9E-50D5-4913-B69E-487EC0CC2078}"/>
          </ac:picMkLst>
        </pc:picChg>
        <pc:picChg chg="add del mod">
          <ac:chgData name="SAI VAN LUONG 20198244" userId="98996908-80f6-4840-a2a8-8525c4e92100" providerId="ADAL" clId="{3E2192E9-1846-471E-8B4D-2731ACAD76CA}" dt="2022-01-08T10:29:31.024" v="1035" actId="21"/>
          <ac:picMkLst>
            <pc:docMk/>
            <pc:sldMk cId="969406791" sldId="370"/>
            <ac:picMk id="10" creationId="{170DE614-E467-4CCB-9527-168E3F11E7F9}"/>
          </ac:picMkLst>
        </pc:picChg>
      </pc:sldChg>
      <pc:sldChg chg="addSp delSp modSp new mod modTransition">
        <pc:chgData name="SAI VAN LUONG 20198244" userId="98996908-80f6-4840-a2a8-8525c4e92100" providerId="ADAL" clId="{3E2192E9-1846-471E-8B4D-2731ACAD76CA}" dt="2022-01-10T03:18:20.083" v="2282"/>
        <pc:sldMkLst>
          <pc:docMk/>
          <pc:sldMk cId="4172341725" sldId="371"/>
        </pc:sldMkLst>
        <pc:spChg chg="mod">
          <ac:chgData name="SAI VAN LUONG 20198244" userId="98996908-80f6-4840-a2a8-8525c4e92100" providerId="ADAL" clId="{3E2192E9-1846-471E-8B4D-2731ACAD76CA}" dt="2022-01-10T03:07:06.966" v="1711"/>
          <ac:spMkLst>
            <pc:docMk/>
            <pc:sldMk cId="4172341725" sldId="371"/>
            <ac:spMk id="2" creationId="{D11C8E39-8FEF-4C10-B870-0B13E0465B25}"/>
          </ac:spMkLst>
        </pc:spChg>
        <pc:spChg chg="del">
          <ac:chgData name="SAI VAN LUONG 20198244" userId="98996908-80f6-4840-a2a8-8525c4e92100" providerId="ADAL" clId="{3E2192E9-1846-471E-8B4D-2731ACAD76CA}" dt="2022-01-08T10:29:37.032" v="1037" actId="478"/>
          <ac:spMkLst>
            <pc:docMk/>
            <pc:sldMk cId="4172341725" sldId="371"/>
            <ac:spMk id="3" creationId="{310408F3-920B-47F7-8627-63260385FBF5}"/>
          </ac:spMkLst>
        </pc:spChg>
        <pc:spChg chg="add mod">
          <ac:chgData name="SAI VAN LUONG 20198244" userId="98996908-80f6-4840-a2a8-8525c4e92100" providerId="ADAL" clId="{3E2192E9-1846-471E-8B4D-2731ACAD76CA}" dt="2022-01-08T10:33:38.667" v="1221" actId="1076"/>
          <ac:spMkLst>
            <pc:docMk/>
            <pc:sldMk cId="4172341725" sldId="371"/>
            <ac:spMk id="9" creationId="{6889EBB3-D59D-479D-8B36-83CD6A7C6B93}"/>
          </ac:spMkLst>
        </pc:spChg>
        <pc:picChg chg="add mod">
          <ac:chgData name="SAI VAN LUONG 20198244" userId="98996908-80f6-4840-a2a8-8525c4e92100" providerId="ADAL" clId="{3E2192E9-1846-471E-8B4D-2731ACAD76CA}" dt="2022-01-08T10:29:33.829" v="1036"/>
          <ac:picMkLst>
            <pc:docMk/>
            <pc:sldMk cId="4172341725" sldId="371"/>
            <ac:picMk id="7" creationId="{CF3B5BDB-92BA-48E5-8522-6879992B53B6}"/>
          </ac:picMkLst>
        </pc:picChg>
        <pc:picChg chg="add del mod">
          <ac:chgData name="SAI VAN LUONG 20198244" userId="98996908-80f6-4840-a2a8-8525c4e92100" providerId="ADAL" clId="{3E2192E9-1846-471E-8B4D-2731ACAD76CA}" dt="2022-01-08T10:29:58.366" v="1041" actId="21"/>
          <ac:picMkLst>
            <pc:docMk/>
            <pc:sldMk cId="4172341725" sldId="371"/>
            <ac:picMk id="8" creationId="{467053C2-E15A-4145-AA2C-4EC4577D3F7B}"/>
          </ac:picMkLst>
        </pc:picChg>
      </pc:sldChg>
      <pc:sldChg chg="addSp delSp modSp new mod modTransition">
        <pc:chgData name="SAI VAN LUONG 20198244" userId="98996908-80f6-4840-a2a8-8525c4e92100" providerId="ADAL" clId="{3E2192E9-1846-471E-8B4D-2731ACAD76CA}" dt="2022-01-10T03:18:20.083" v="2282"/>
        <pc:sldMkLst>
          <pc:docMk/>
          <pc:sldMk cId="2822722912" sldId="372"/>
        </pc:sldMkLst>
        <pc:spChg chg="mod">
          <ac:chgData name="SAI VAN LUONG 20198244" userId="98996908-80f6-4840-a2a8-8525c4e92100" providerId="ADAL" clId="{3E2192E9-1846-471E-8B4D-2731ACAD76CA}" dt="2022-01-10T03:07:08.778" v="1712"/>
          <ac:spMkLst>
            <pc:docMk/>
            <pc:sldMk cId="2822722912" sldId="372"/>
            <ac:spMk id="2" creationId="{590ED548-9046-42D6-88B9-D0347D941B6A}"/>
          </ac:spMkLst>
        </pc:spChg>
        <pc:spChg chg="del">
          <ac:chgData name="SAI VAN LUONG 20198244" userId="98996908-80f6-4840-a2a8-8525c4e92100" providerId="ADAL" clId="{3E2192E9-1846-471E-8B4D-2731ACAD76CA}" dt="2022-01-08T10:30:12.071" v="1045" actId="478"/>
          <ac:spMkLst>
            <pc:docMk/>
            <pc:sldMk cId="2822722912" sldId="372"/>
            <ac:spMk id="3" creationId="{90E44506-5DFA-4759-A391-1D71710DE370}"/>
          </ac:spMkLst>
        </pc:spChg>
        <pc:spChg chg="add del mod">
          <ac:chgData name="SAI VAN LUONG 20198244" userId="98996908-80f6-4840-a2a8-8525c4e92100" providerId="ADAL" clId="{3E2192E9-1846-471E-8B4D-2731ACAD76CA}" dt="2022-01-10T03:08:07.365" v="1726"/>
          <ac:spMkLst>
            <pc:docMk/>
            <pc:sldMk cId="2822722912" sldId="372"/>
            <ac:spMk id="3" creationId="{B8871C49-5136-4240-843D-9C8DD2C5F9E9}"/>
          </ac:spMkLst>
        </pc:spChg>
        <pc:spChg chg="add mod">
          <ac:chgData name="SAI VAN LUONG 20198244" userId="98996908-80f6-4840-a2a8-8525c4e92100" providerId="ADAL" clId="{3E2192E9-1846-471E-8B4D-2731ACAD76CA}" dt="2022-01-10T03:08:53.734" v="1775" actId="114"/>
          <ac:spMkLst>
            <pc:docMk/>
            <pc:sldMk cId="2822722912" sldId="372"/>
            <ac:spMk id="8" creationId="{9BFD445C-AEE1-44DD-B9B8-01E7D9DF451C}"/>
          </ac:spMkLst>
        </pc:spChg>
        <pc:spChg chg="add del mod">
          <ac:chgData name="SAI VAN LUONG 20198244" userId="98996908-80f6-4840-a2a8-8525c4e92100" providerId="ADAL" clId="{3E2192E9-1846-471E-8B4D-2731ACAD76CA}" dt="2022-01-08T10:34:32.496" v="1255" actId="478"/>
          <ac:spMkLst>
            <pc:docMk/>
            <pc:sldMk cId="2822722912" sldId="372"/>
            <ac:spMk id="8" creationId="{BED35D8C-C6C7-410C-9820-A0CDC2ABBB6C}"/>
          </ac:spMkLst>
        </pc:spChg>
        <pc:picChg chg="add del mod">
          <ac:chgData name="SAI VAN LUONG 20198244" userId="98996908-80f6-4840-a2a8-8525c4e92100" providerId="ADAL" clId="{3E2192E9-1846-471E-8B4D-2731ACAD76CA}" dt="2022-01-08T10:34:06.609" v="1252" actId="478"/>
          <ac:picMkLst>
            <pc:docMk/>
            <pc:sldMk cId="2822722912" sldId="372"/>
            <ac:picMk id="7" creationId="{D30CABB1-22E7-472E-9B46-54DC76F19509}"/>
          </ac:picMkLst>
        </pc:picChg>
        <pc:picChg chg="add mod">
          <ac:chgData name="SAI VAN LUONG 20198244" userId="98996908-80f6-4840-a2a8-8525c4e92100" providerId="ADAL" clId="{3E2192E9-1846-471E-8B4D-2731ACAD76CA}" dt="2022-01-10T03:07:55.868" v="1719" actId="1076"/>
          <ac:picMkLst>
            <pc:docMk/>
            <pc:sldMk cId="2822722912" sldId="372"/>
            <ac:picMk id="7" creationId="{D7F9F8AD-193C-42F1-A9A4-62FF5856A9ED}"/>
          </ac:picMkLst>
        </pc:picChg>
      </pc:sldChg>
      <pc:sldChg chg="addSp delSp modSp new mod modTransition">
        <pc:chgData name="SAI VAN LUONG 20198244" userId="98996908-80f6-4840-a2a8-8525c4e92100" providerId="ADAL" clId="{3E2192E9-1846-471E-8B4D-2731ACAD76CA}" dt="2022-01-10T03:18:20.083" v="2282"/>
        <pc:sldMkLst>
          <pc:docMk/>
          <pc:sldMk cId="1772589044" sldId="373"/>
        </pc:sldMkLst>
        <pc:spChg chg="mod">
          <ac:chgData name="SAI VAN LUONG 20198244" userId="98996908-80f6-4840-a2a8-8525c4e92100" providerId="ADAL" clId="{3E2192E9-1846-471E-8B4D-2731ACAD76CA}" dt="2022-01-10T03:07:10.622" v="1713"/>
          <ac:spMkLst>
            <pc:docMk/>
            <pc:sldMk cId="1772589044" sldId="373"/>
            <ac:spMk id="2" creationId="{FFE3AB9A-2EE2-48EE-BCBA-2CDD62A6515A}"/>
          </ac:spMkLst>
        </pc:spChg>
        <pc:spChg chg="del mod">
          <ac:chgData name="SAI VAN LUONG 20198244" userId="98996908-80f6-4840-a2a8-8525c4e92100" providerId="ADAL" clId="{3E2192E9-1846-471E-8B4D-2731ACAD76CA}" dt="2022-01-08T10:31:03.021" v="1052" actId="478"/>
          <ac:spMkLst>
            <pc:docMk/>
            <pc:sldMk cId="1772589044" sldId="373"/>
            <ac:spMk id="3" creationId="{475406D1-4114-46E6-90D0-E90D577A3D33}"/>
          </ac:spMkLst>
        </pc:spChg>
        <pc:spChg chg="add mod">
          <ac:chgData name="SAI VAN LUONG 20198244" userId="98996908-80f6-4840-a2a8-8525c4e92100" providerId="ADAL" clId="{3E2192E9-1846-471E-8B4D-2731ACAD76CA}" dt="2022-01-10T03:09:45.502" v="1867" actId="20577"/>
          <ac:spMkLst>
            <pc:docMk/>
            <pc:sldMk cId="1772589044" sldId="373"/>
            <ac:spMk id="3" creationId="{BEF80A3E-9D82-46BE-83FD-989F63221A07}"/>
          </ac:spMkLst>
        </pc:spChg>
        <pc:picChg chg="add del mod">
          <ac:chgData name="SAI VAN LUONG 20198244" userId="98996908-80f6-4840-a2a8-8525c4e92100" providerId="ADAL" clId="{3E2192E9-1846-471E-8B4D-2731ACAD76CA}" dt="2022-01-08T10:34:29.304" v="1254" actId="478"/>
          <ac:picMkLst>
            <pc:docMk/>
            <pc:sldMk cId="1772589044" sldId="373"/>
            <ac:picMk id="7" creationId="{0A33FD28-27BA-40B2-B33E-28C8A1616B18}"/>
          </ac:picMkLst>
        </pc:picChg>
        <pc:picChg chg="add mod">
          <ac:chgData name="SAI VAN LUONG 20198244" userId="98996908-80f6-4840-a2a8-8525c4e92100" providerId="ADAL" clId="{3E2192E9-1846-471E-8B4D-2731ACAD76CA}" dt="2022-01-10T03:09:22.044" v="1782" actId="1076"/>
          <ac:picMkLst>
            <pc:docMk/>
            <pc:sldMk cId="1772589044" sldId="373"/>
            <ac:picMk id="7" creationId="{93941CB7-D186-44A3-9148-FA15F0C08A73}"/>
          </ac:picMkLst>
        </pc:picChg>
      </pc:sldChg>
      <pc:sldChg chg="addSp delSp modSp new mod modTransition">
        <pc:chgData name="SAI VAN LUONG 20198244" userId="98996908-80f6-4840-a2a8-8525c4e92100" providerId="ADAL" clId="{3E2192E9-1846-471E-8B4D-2731ACAD76CA}" dt="2022-01-10T03:18:20.083" v="2282"/>
        <pc:sldMkLst>
          <pc:docMk/>
          <pc:sldMk cId="3517436754" sldId="374"/>
        </pc:sldMkLst>
        <pc:spChg chg="mod">
          <ac:chgData name="SAI VAN LUONG 20198244" userId="98996908-80f6-4840-a2a8-8525c4e92100" providerId="ADAL" clId="{3E2192E9-1846-471E-8B4D-2731ACAD76CA}" dt="2022-01-10T03:09:56.667" v="1868"/>
          <ac:spMkLst>
            <pc:docMk/>
            <pc:sldMk cId="3517436754" sldId="374"/>
            <ac:spMk id="2" creationId="{DE61C4C2-0F4D-4FB3-AA15-710FCA9A5067}"/>
          </ac:spMkLst>
        </pc:spChg>
        <pc:spChg chg="del">
          <ac:chgData name="SAI VAN LUONG 20198244" userId="98996908-80f6-4840-a2a8-8525c4e92100" providerId="ADAL" clId="{3E2192E9-1846-471E-8B4D-2731ACAD76CA}" dt="2022-01-08T10:31:52.239" v="1066" actId="478"/>
          <ac:spMkLst>
            <pc:docMk/>
            <pc:sldMk cId="3517436754" sldId="374"/>
            <ac:spMk id="3" creationId="{66CC597B-35D2-4FEE-8FF9-52EF0A721C7B}"/>
          </ac:spMkLst>
        </pc:spChg>
        <pc:spChg chg="add mod">
          <ac:chgData name="SAI VAN LUONG 20198244" userId="98996908-80f6-4840-a2a8-8525c4e92100" providerId="ADAL" clId="{3E2192E9-1846-471E-8B4D-2731ACAD76CA}" dt="2022-01-10T03:10:54.368" v="1945" actId="1076"/>
          <ac:spMkLst>
            <pc:docMk/>
            <pc:sldMk cId="3517436754" sldId="374"/>
            <ac:spMk id="3" creationId="{B12A669F-25B9-4B18-803B-45628393907D}"/>
          </ac:spMkLst>
        </pc:spChg>
        <pc:picChg chg="add del mod">
          <ac:chgData name="SAI VAN LUONG 20198244" userId="98996908-80f6-4840-a2a8-8525c4e92100" providerId="ADAL" clId="{3E2192E9-1846-471E-8B4D-2731ACAD76CA}" dt="2022-01-08T10:34:21.191" v="1253" actId="478"/>
          <ac:picMkLst>
            <pc:docMk/>
            <pc:sldMk cId="3517436754" sldId="374"/>
            <ac:picMk id="7" creationId="{983997CA-E891-4D74-8800-B5163A7A505D}"/>
          </ac:picMkLst>
        </pc:picChg>
        <pc:picChg chg="add mod">
          <ac:chgData name="SAI VAN LUONG 20198244" userId="98996908-80f6-4840-a2a8-8525c4e92100" providerId="ADAL" clId="{3E2192E9-1846-471E-8B4D-2731ACAD76CA}" dt="2022-01-10T03:10:14.752" v="1872" actId="1076"/>
          <ac:picMkLst>
            <pc:docMk/>
            <pc:sldMk cId="3517436754" sldId="374"/>
            <ac:picMk id="7" creationId="{E155E73A-8306-4551-B0B0-825D31F322C8}"/>
          </ac:picMkLst>
        </pc:picChg>
      </pc:sldChg>
      <pc:sldChg chg="addSp delSp modSp new mod modTransition setBg">
        <pc:chgData name="SAI VAN LUONG 20198244" userId="98996908-80f6-4840-a2a8-8525c4e92100" providerId="ADAL" clId="{3E2192E9-1846-471E-8B4D-2731ACAD76CA}" dt="2022-01-10T03:20:47.767" v="2315"/>
        <pc:sldMkLst>
          <pc:docMk/>
          <pc:sldMk cId="2518850355" sldId="375"/>
        </pc:sldMkLst>
        <pc:spChg chg="del">
          <ac:chgData name="SAI VAN LUONG 20198244" userId="98996908-80f6-4840-a2a8-8525c4e92100" providerId="ADAL" clId="{3E2192E9-1846-471E-8B4D-2731ACAD76CA}" dt="2022-01-10T03:19:07.759" v="2287" actId="478"/>
          <ac:spMkLst>
            <pc:docMk/>
            <pc:sldMk cId="2518850355" sldId="375"/>
            <ac:spMk id="2" creationId="{BC94A120-37CC-415E-9DF2-32DAEB9E06E0}"/>
          </ac:spMkLst>
        </pc:spChg>
        <pc:spChg chg="del">
          <ac:chgData name="SAI VAN LUONG 20198244" userId="98996908-80f6-4840-a2a8-8525c4e92100" providerId="ADAL" clId="{3E2192E9-1846-471E-8B4D-2731ACAD76CA}" dt="2022-01-10T03:19:12.976" v="2289" actId="478"/>
          <ac:spMkLst>
            <pc:docMk/>
            <pc:sldMk cId="2518850355" sldId="375"/>
            <ac:spMk id="3" creationId="{BEEA5079-6A1B-41D2-9A7B-D4E92891C5C1}"/>
          </ac:spMkLst>
        </pc:spChg>
        <pc:spChg chg="del">
          <ac:chgData name="SAI VAN LUONG 20198244" userId="98996908-80f6-4840-a2a8-8525c4e92100" providerId="ADAL" clId="{3E2192E9-1846-471E-8B4D-2731ACAD76CA}" dt="2022-01-10T03:20:36.004" v="2312" actId="478"/>
          <ac:spMkLst>
            <pc:docMk/>
            <pc:sldMk cId="2518850355" sldId="375"/>
            <ac:spMk id="4" creationId="{E44CB300-D7BB-40DD-A928-9D8E3718AA7E}"/>
          </ac:spMkLst>
        </pc:spChg>
        <pc:spChg chg="del">
          <ac:chgData name="SAI VAN LUONG 20198244" userId="98996908-80f6-4840-a2a8-8525c4e92100" providerId="ADAL" clId="{3E2192E9-1846-471E-8B4D-2731ACAD76CA}" dt="2022-01-10T03:20:33.536" v="2310" actId="478"/>
          <ac:spMkLst>
            <pc:docMk/>
            <pc:sldMk cId="2518850355" sldId="375"/>
            <ac:spMk id="5" creationId="{775D6370-9FC2-4E62-B936-98D450179A7B}"/>
          </ac:spMkLst>
        </pc:spChg>
        <pc:spChg chg="del">
          <ac:chgData name="SAI VAN LUONG 20198244" userId="98996908-80f6-4840-a2a8-8525c4e92100" providerId="ADAL" clId="{3E2192E9-1846-471E-8B4D-2731ACAD76CA}" dt="2022-01-10T03:20:34.770" v="2311" actId="478"/>
          <ac:spMkLst>
            <pc:docMk/>
            <pc:sldMk cId="2518850355" sldId="375"/>
            <ac:spMk id="6" creationId="{F1944FFF-3801-4239-880F-DC39F6388D81}"/>
          </ac:spMkLst>
        </pc:spChg>
        <pc:picChg chg="add mod">
          <ac:chgData name="SAI VAN LUONG 20198244" userId="98996908-80f6-4840-a2a8-8525c4e92100" providerId="ADAL" clId="{3E2192E9-1846-471E-8B4D-2731ACAD76CA}" dt="2022-01-10T03:20:38.847" v="2313" actId="1076"/>
          <ac:picMkLst>
            <pc:docMk/>
            <pc:sldMk cId="2518850355" sldId="375"/>
            <ac:picMk id="2050" creationId="{D8FF17BF-E74B-42AC-8480-02BD3C002B42}"/>
          </ac:picMkLst>
        </pc:picChg>
      </pc:sldChg>
      <pc:sldChg chg="addSp delSp modSp new del mod modTransition setBg">
        <pc:chgData name="SAI VAN LUONG 20198244" userId="98996908-80f6-4840-a2a8-8525c4e92100" providerId="ADAL" clId="{3E2192E9-1846-471E-8B4D-2731ACAD76CA}" dt="2022-01-10T03:18:54.808" v="2284" actId="47"/>
        <pc:sldMkLst>
          <pc:docMk/>
          <pc:sldMk cId="4218315044" sldId="375"/>
        </pc:sldMkLst>
        <pc:spChg chg="del">
          <ac:chgData name="SAI VAN LUONG 20198244" userId="98996908-80f6-4840-a2a8-8525c4e92100" providerId="ADAL" clId="{3E2192E9-1846-471E-8B4D-2731ACAD76CA}" dt="2022-01-10T03:12:05.732" v="1949" actId="478"/>
          <ac:spMkLst>
            <pc:docMk/>
            <pc:sldMk cId="4218315044" sldId="375"/>
            <ac:spMk id="2" creationId="{8D48933B-D87A-40BF-8507-1D3016148972}"/>
          </ac:spMkLst>
        </pc:spChg>
        <pc:spChg chg="del mod">
          <ac:chgData name="SAI VAN LUONG 20198244" userId="98996908-80f6-4840-a2a8-8525c4e92100" providerId="ADAL" clId="{3E2192E9-1846-471E-8B4D-2731ACAD76CA}" dt="2022-01-10T03:12:02.607" v="1948" actId="478"/>
          <ac:spMkLst>
            <pc:docMk/>
            <pc:sldMk cId="4218315044" sldId="375"/>
            <ac:spMk id="3" creationId="{73C5BE19-0E93-408A-A687-C21BE85F1473}"/>
          </ac:spMkLst>
        </pc:spChg>
        <pc:spChg chg="del">
          <ac:chgData name="SAI VAN LUONG 20198244" userId="98996908-80f6-4840-a2a8-8525c4e92100" providerId="ADAL" clId="{3E2192E9-1846-471E-8B4D-2731ACAD76CA}" dt="2022-01-10T03:15:23.037" v="2250" actId="478"/>
          <ac:spMkLst>
            <pc:docMk/>
            <pc:sldMk cId="4218315044" sldId="375"/>
            <ac:spMk id="4" creationId="{51BD4179-07A0-43B1-AEEF-E9A571BE24DA}"/>
          </ac:spMkLst>
        </pc:spChg>
        <pc:spChg chg="del">
          <ac:chgData name="SAI VAN LUONG 20198244" userId="98996908-80f6-4840-a2a8-8525c4e92100" providerId="ADAL" clId="{3E2192E9-1846-471E-8B4D-2731ACAD76CA}" dt="2022-01-10T03:15:20.522" v="2249" actId="478"/>
          <ac:spMkLst>
            <pc:docMk/>
            <pc:sldMk cId="4218315044" sldId="375"/>
            <ac:spMk id="5" creationId="{692DF841-20B5-4DFC-893C-B363543DF743}"/>
          </ac:spMkLst>
        </pc:spChg>
        <pc:spChg chg="mod">
          <ac:chgData name="SAI VAN LUONG 20198244" userId="98996908-80f6-4840-a2a8-8525c4e92100" providerId="ADAL" clId="{3E2192E9-1846-471E-8B4D-2731ACAD76CA}" dt="2022-01-10T03:15:24.741" v="2251" actId="6549"/>
          <ac:spMkLst>
            <pc:docMk/>
            <pc:sldMk cId="4218315044" sldId="375"/>
            <ac:spMk id="6" creationId="{F9D9EADB-D264-4F2A-BE17-CCB7DCFD679B}"/>
          </ac:spMkLst>
        </pc:spChg>
        <pc:picChg chg="add del mod">
          <ac:chgData name="SAI VAN LUONG 20198244" userId="98996908-80f6-4840-a2a8-8525c4e92100" providerId="ADAL" clId="{3E2192E9-1846-471E-8B4D-2731ACAD76CA}" dt="2022-01-10T03:14:28.300" v="1957" actId="478"/>
          <ac:picMkLst>
            <pc:docMk/>
            <pc:sldMk cId="4218315044" sldId="375"/>
            <ac:picMk id="1026" creationId="{DDD35725-2B1C-4097-A07C-489C9846F4E0}"/>
          </ac:picMkLst>
        </pc:picChg>
        <pc:picChg chg="add mod">
          <ac:chgData name="SAI VAN LUONG 20198244" userId="98996908-80f6-4840-a2a8-8525c4e92100" providerId="ADAL" clId="{3E2192E9-1846-471E-8B4D-2731ACAD76CA}" dt="2022-01-10T03:16:53.704" v="2277" actId="14100"/>
          <ac:picMkLst>
            <pc:docMk/>
            <pc:sldMk cId="4218315044" sldId="375"/>
            <ac:picMk id="1028" creationId="{3C0BEBAB-8428-4D56-9A2D-56ED5CFE322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Tin đại cương – Tin học văn phòng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/>
              <a:t>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/>
              <a:t>soict.hust.edu.vn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52D2C8-BDAA-C846-93DE-8024D750DF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914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Tin đại cương – Tin học văn phòng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/>
              <a:t>2018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r>
              <a:rPr lang="en-US"/>
              <a:t>c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/>
              <a:t>soict.hust.edu.vn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FEAD6D3-E3A6-4306-A906-2CB27FEAA9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0075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D6D3-E3A6-4306-A906-2CB27FEAA95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Nhập môn CNTT&amp;TT</a:t>
            </a:r>
          </a:p>
        </p:txBody>
      </p:sp>
    </p:spTree>
    <p:extLst>
      <p:ext uri="{BB962C8B-B14F-4D97-AF65-F5344CB8AC3E}">
        <p14:creationId xmlns:p14="http://schemas.microsoft.com/office/powerpoint/2010/main" val="232533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Đầu trang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Tin đại cương – Tin học văn phòng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soict.hust.edu.vn</a:t>
            </a:r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AD6D3-E3A6-4306-A906-2CB27FEAA95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5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r>
              <a:rPr lang="en-US"/>
              <a:t>© SoICT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49287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Tin đại c</a:t>
            </a:r>
            <a:r>
              <a:rPr lang="vi-VN"/>
              <a:t>ư</a:t>
            </a:r>
            <a:r>
              <a:rPr lang="en-US"/>
              <a:t>ơng / Tin học văn phòng / Trình chiếu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ơ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458200" cy="731837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4983163"/>
          </a:xfrm>
        </p:spPr>
        <p:txBody>
          <a:bodyPr>
            <a:normAutofit/>
          </a:bodyPr>
          <a:lstStyle>
            <a:lvl1pPr marL="342900" indent="-342900">
              <a:buClr>
                <a:srgbClr val="3366FF"/>
              </a:buClr>
              <a:buSzPct val="100000"/>
              <a:buFont typeface="Wingdings" charset="2"/>
              <a:buChar char="§"/>
              <a:defRPr sz="24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FF0000"/>
              </a:buClr>
              <a:buFont typeface="Wingdings" charset="2"/>
              <a:buChar char="§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000FF"/>
              </a:buClr>
              <a:buFont typeface="Arial"/>
              <a:buChar char="•"/>
              <a:defRPr sz="180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6492875"/>
            <a:ext cx="2133600" cy="365125"/>
          </a:xfrm>
        </p:spPr>
        <p:txBody>
          <a:bodyPr/>
          <a:lstStyle/>
          <a:p>
            <a:r>
              <a:rPr lang="en-US" dirty="0"/>
              <a:t>© SoICT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92875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IT2000 –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CNTT-TT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492875"/>
            <a:ext cx="1676400" cy="365125"/>
          </a:xfrm>
        </p:spPr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cột đ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72310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1"/>
          </a:xfrm>
        </p:spPr>
        <p:txBody>
          <a:bodyPr>
            <a:normAutofit/>
          </a:bodyPr>
          <a:lstStyle>
            <a:lvl1pPr>
              <a:defRPr lang="en-US" sz="2400" b="0">
                <a:latin typeface="+mn-lt"/>
              </a:defRPr>
            </a:lvl1pPr>
            <a:lvl2pPr>
              <a:defRPr lang="en-US" sz="2000" b="0">
                <a:latin typeface="+mn-lt"/>
              </a:defRPr>
            </a:lvl2pPr>
            <a:lvl3pPr>
              <a:defRPr lang="en-US" sz="1800" b="0">
                <a:latin typeface="+mn-lt"/>
              </a:defRPr>
            </a:lvl3pPr>
            <a:lvl4pPr>
              <a:defRPr lang="en-US" sz="1600" b="0">
                <a:latin typeface="+mn-lt"/>
              </a:defRPr>
            </a:lvl4pPr>
            <a:lvl5pPr>
              <a:defRPr lang="en-US" sz="1600" b="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1"/>
          </a:xfrm>
        </p:spPr>
        <p:txBody>
          <a:bodyPr>
            <a:normAutofit/>
          </a:bodyPr>
          <a:lstStyle>
            <a:lvl1pPr>
              <a:defRPr lang="en-US" sz="2400" b="0">
                <a:latin typeface="+mn-lt"/>
              </a:defRPr>
            </a:lvl1pPr>
            <a:lvl2pPr>
              <a:defRPr lang="en-US" sz="2000" b="0">
                <a:latin typeface="+mn-lt"/>
              </a:defRPr>
            </a:lvl2pPr>
            <a:lvl3pPr>
              <a:defRPr lang="en-US" sz="1800" b="0">
                <a:latin typeface="+mn-lt"/>
              </a:defRPr>
            </a:lvl3pPr>
            <a:lvl4pPr>
              <a:defRPr lang="en-US" sz="1600" b="0">
                <a:latin typeface="+mn-lt"/>
              </a:defRPr>
            </a:lvl4pPr>
            <a:lvl5pPr>
              <a:defRPr lang="en-US" sz="1600" b="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r>
              <a:rPr lang="en-US"/>
              <a:t>© SoICT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12" y="6492875"/>
            <a:ext cx="3428975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Tin đại c</a:t>
            </a:r>
            <a:r>
              <a:rPr lang="vi-VN"/>
              <a:t>ư</a:t>
            </a:r>
            <a:r>
              <a:rPr lang="en-US"/>
              <a:t>ơng / Tin học văn phòng / Trình chiếu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A0BA82-4AAE-4757-91C5-53468BEC639E}"/>
              </a:ext>
            </a:extLst>
          </p:cNvPr>
          <p:cNvCxnSpPr>
            <a:cxnSpLocks/>
          </p:cNvCxnSpPr>
          <p:nvPr userDrawn="1"/>
        </p:nvCxnSpPr>
        <p:spPr>
          <a:xfrm>
            <a:off x="4571194" y="1219202"/>
            <a:ext cx="0" cy="4915693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cột lệ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72310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2819398" cy="4906961"/>
          </a:xfrm>
        </p:spPr>
        <p:txBody>
          <a:bodyPr>
            <a:normAutofit/>
          </a:bodyPr>
          <a:lstStyle>
            <a:lvl1pPr>
              <a:defRPr lang="en-US" sz="2400" b="0">
                <a:latin typeface="+mn-lt"/>
              </a:defRPr>
            </a:lvl1pPr>
            <a:lvl2pPr>
              <a:defRPr lang="en-US" sz="2000" b="0">
                <a:latin typeface="+mn-lt"/>
              </a:defRPr>
            </a:lvl2pPr>
            <a:lvl3pPr>
              <a:defRPr lang="en-US" sz="1800" b="0">
                <a:latin typeface="+mn-lt"/>
              </a:defRPr>
            </a:lvl3pPr>
            <a:lvl4pPr>
              <a:defRPr lang="en-US" sz="1600" b="0">
                <a:latin typeface="+mn-lt"/>
              </a:defRPr>
            </a:lvl4pPr>
            <a:lvl5pPr>
              <a:defRPr lang="en-US" sz="1600" b="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1403" y="1219202"/>
            <a:ext cx="5105397" cy="4906961"/>
          </a:xfrm>
        </p:spPr>
        <p:txBody>
          <a:bodyPr>
            <a:normAutofit/>
          </a:bodyPr>
          <a:lstStyle>
            <a:lvl1pPr>
              <a:defRPr lang="en-US" sz="2400" b="0">
                <a:latin typeface="+mn-lt"/>
              </a:defRPr>
            </a:lvl1pPr>
            <a:lvl2pPr>
              <a:defRPr lang="en-US" sz="2000" b="0">
                <a:latin typeface="+mn-lt"/>
              </a:defRPr>
            </a:lvl2pPr>
            <a:lvl3pPr>
              <a:defRPr lang="en-US" sz="1800" b="0">
                <a:latin typeface="+mn-lt"/>
              </a:defRPr>
            </a:lvl3pPr>
            <a:lvl4pPr>
              <a:defRPr lang="en-US" sz="1600" b="0">
                <a:latin typeface="+mn-lt"/>
              </a:defRPr>
            </a:lvl4pPr>
            <a:lvl5pPr>
              <a:defRPr lang="en-US" sz="1600" b="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r>
              <a:rPr lang="en-US"/>
              <a:t>© SoICT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19408" y="6492875"/>
            <a:ext cx="342897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Tin đại c</a:t>
            </a:r>
            <a:r>
              <a:rPr lang="vi-VN"/>
              <a:t>ư</a:t>
            </a:r>
            <a:r>
              <a:rPr lang="en-US"/>
              <a:t>ơng / Tin học văn phòng / Trình chiếu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A0BA82-4AAE-4757-91C5-53468BEC639E}"/>
              </a:ext>
            </a:extLst>
          </p:cNvPr>
          <p:cNvCxnSpPr>
            <a:cxnSpLocks/>
          </p:cNvCxnSpPr>
          <p:nvPr userDrawn="1"/>
        </p:nvCxnSpPr>
        <p:spPr>
          <a:xfrm>
            <a:off x="3429000" y="1210470"/>
            <a:ext cx="0" cy="4915693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6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r>
              <a:rPr lang="en-US"/>
              <a:t>© SoICT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95600" y="6492875"/>
            <a:ext cx="3505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Tin đại c</a:t>
            </a:r>
            <a:r>
              <a:rPr lang="vi-VN"/>
              <a:t>ư</a:t>
            </a:r>
            <a:r>
              <a:rPr lang="en-US"/>
              <a:t>ơng / Tin học văn phòng / Trình chiếu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4E161F-08FD-454E-9C08-1EC1C5B446AF}"/>
              </a:ext>
            </a:extLst>
          </p:cNvPr>
          <p:cNvSpPr txBox="1">
            <a:spLocks/>
          </p:cNvSpPr>
          <p:nvPr userDrawn="1"/>
        </p:nvSpPr>
        <p:spPr>
          <a:xfrm>
            <a:off x="-896" y="3672"/>
            <a:ext cx="9144000" cy="15965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"/>
                <a:ea typeface="+mj-ea"/>
                <a:cs typeface="Myriad Pro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TRƯỜNG ĐẠI HỌC BÁCH KHOA HÀ NỘI</a:t>
            </a:r>
          </a:p>
          <a:p>
            <a:pPr algn="l">
              <a:spcBef>
                <a:spcPts val="0"/>
              </a:spcBef>
            </a:pPr>
            <a:r>
              <a:rPr lang="en-US" sz="105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    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HANOI UNIVERSITY OF SCIENCE AND 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9ABAF-B69B-4985-AA14-292E331AB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327984"/>
            <a:ext cx="990600" cy="971088"/>
          </a:xfrm>
          <a:prstGeom prst="rect">
            <a:avLst/>
          </a:prstGeom>
        </p:spPr>
      </p:pic>
      <p:pic>
        <p:nvPicPr>
          <p:cNvPr id="8" name="Picture 7" descr="pp1.jpg">
            <a:extLst>
              <a:ext uri="{FF2B5EF4-FFF2-40B4-BE49-F238E27FC236}">
                <a16:creationId xmlns:a16="http://schemas.microsoft.com/office/drawing/2014/main" id="{38B657E4-BB48-400F-ABD4-B0F784DB29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45556"/>
          <a:stretch>
            <a:fillRect/>
          </a:stretch>
        </p:blipFill>
        <p:spPr>
          <a:xfrm>
            <a:off x="896" y="4114800"/>
            <a:ext cx="914220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1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SoICT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Nhập môn CNTT&amp;TT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p3.jpg"/>
          <p:cNvPicPr>
            <a:picLocks noChangeAspect="1"/>
          </p:cNvPicPr>
          <p:nvPr userDrawn="1"/>
        </p:nvPicPr>
        <p:blipFill>
          <a:blip r:embed="rId8"/>
          <a:srcRect t="3852" b="13333"/>
          <a:stretch>
            <a:fillRect/>
          </a:stretch>
        </p:blipFill>
        <p:spPr>
          <a:xfrm>
            <a:off x="1792" y="0"/>
            <a:ext cx="9142208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55" r:id="rId5"/>
    <p:sldLayoutId id="2147483660" r:id="rId6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"/>
          <a:ea typeface="+mj-ea"/>
          <a:cs typeface="Myriad Pro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Myriad Pro"/>
          <a:ea typeface="+mn-ea"/>
          <a:cs typeface="Myriad Pro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"/>
          <a:ea typeface="+mn-ea"/>
          <a:cs typeface="Myriad Pro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"/>
          <a:ea typeface="+mn-ea"/>
          <a:cs typeface="Myriad Pro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Myriad Pro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/>
          <a:ea typeface="+mn-ea"/>
          <a:cs typeface="Myriad Pro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1.jpg"/>
          <p:cNvPicPr>
            <a:picLocks noChangeAspect="1"/>
          </p:cNvPicPr>
          <p:nvPr/>
        </p:nvPicPr>
        <p:blipFill>
          <a:blip r:embed="rId3"/>
          <a:srcRect t="45556"/>
          <a:stretch>
            <a:fillRect/>
          </a:stretch>
        </p:blipFill>
        <p:spPr>
          <a:xfrm>
            <a:off x="896" y="4114800"/>
            <a:ext cx="9142208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924050"/>
            <a:ext cx="9144000" cy="71030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C00000"/>
                </a:solidFill>
              </a:rPr>
              <a:t>LẬP TRÌNH HƯỚNG ĐỐI TƯỢNG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 err="1">
                <a:solidFill>
                  <a:srgbClr val="C00000"/>
                </a:solidFill>
              </a:rPr>
              <a:t>Bài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tập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lớn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D27615-7F4B-4FB1-88A3-0D5A2F5F0355}"/>
              </a:ext>
            </a:extLst>
          </p:cNvPr>
          <p:cNvSpPr txBox="1">
            <a:spLocks/>
          </p:cNvSpPr>
          <p:nvPr/>
        </p:nvSpPr>
        <p:spPr>
          <a:xfrm>
            <a:off x="0" y="3098269"/>
            <a:ext cx="9144000" cy="8382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"/>
                <a:ea typeface="+mj-ea"/>
                <a:cs typeface="Myriad Pro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C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QUẢN LÝ CƠ QUAN NHÀ NƯỚC</a:t>
            </a:r>
            <a:endParaRPr lang="en-US" sz="2800" dirty="0">
              <a:solidFill>
                <a:srgbClr val="00009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C43560A-AB07-458B-8CCB-098202D3E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388730"/>
            <a:ext cx="3234889" cy="2005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E307C7-7BD2-4554-9342-0CD1FC8FA505}"/>
              </a:ext>
            </a:extLst>
          </p:cNvPr>
          <p:cNvSpPr txBox="1"/>
          <p:nvPr/>
        </p:nvSpPr>
        <p:spPr>
          <a:xfrm>
            <a:off x="346511" y="4420259"/>
            <a:ext cx="47939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Sinh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dirty="0" err="1">
                <a:solidFill>
                  <a:schemeClr val="bg1"/>
                </a:solidFill>
              </a:rPr>
              <a:t>Nguyễn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   </a:t>
            </a:r>
            <a:r>
              <a:rPr lang="en-US" dirty="0" err="1">
                <a:solidFill>
                  <a:schemeClr val="bg1"/>
                </a:solidFill>
              </a:rPr>
              <a:t>Sái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   Mai Trần Duy</a:t>
            </a:r>
          </a:p>
          <a:p>
            <a:r>
              <a:rPr lang="en-US" dirty="0" err="1">
                <a:solidFill>
                  <a:schemeClr val="bg1"/>
                </a:solidFill>
              </a:rPr>
              <a:t>Lớp</a:t>
            </a:r>
            <a:r>
              <a:rPr lang="en-US" dirty="0">
                <a:solidFill>
                  <a:schemeClr val="bg1"/>
                </a:solidFill>
              </a:rPr>
              <a:t>:  IT-LTU K64B</a:t>
            </a:r>
          </a:p>
          <a:p>
            <a:r>
              <a:rPr lang="en-US" dirty="0" err="1">
                <a:solidFill>
                  <a:schemeClr val="bg1"/>
                </a:solidFill>
              </a:rPr>
              <a:t>Giảng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ớng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dẫn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Cô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Đỗ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Diệp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TÍCH THIẾT KẾ 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use case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10</a:t>
            </a:fld>
            <a:r>
              <a:rPr lang="en-US"/>
              <a:t> </a:t>
            </a:r>
          </a:p>
        </p:txBody>
      </p:sp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C40C91C-852A-4B26-84F9-998A5FE0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35" y="1752600"/>
            <a:ext cx="6861065" cy="4373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28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TÍCH THIẾT KẾ 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use case </a:t>
            </a:r>
            <a:r>
              <a:rPr lang="en-US" dirty="0" err="1"/>
              <a:t>xóa</a:t>
            </a:r>
            <a:r>
              <a:rPr lang="en-US" dirty="0"/>
              <a:t> 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11</a:t>
            </a:fld>
            <a:r>
              <a:rPr lang="en-US"/>
              <a:t> 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59C4AD4-5192-421F-8D45-6157761CA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98" y="1828800"/>
            <a:ext cx="6721603" cy="4230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38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TÍCH THIẾT KẾ 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use case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12</a:t>
            </a:fld>
            <a:r>
              <a:rPr lang="en-US"/>
              <a:t> 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2913596C-0456-428A-AB0F-5C3FE9C2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68" y="1681637"/>
            <a:ext cx="6545263" cy="4627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142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TÍCH THIẾT KẾ 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use case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13</a:t>
            </a:fld>
            <a:r>
              <a:rPr lang="en-US"/>
              <a:t> 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BA49467-153E-41BC-923C-84C645143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8" y="1905000"/>
            <a:ext cx="7630043" cy="4077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024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TÍCH THIẾT KẾ 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14</a:t>
            </a:fld>
            <a:r>
              <a:rPr lang="en-US"/>
              <a:t> 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5D2FC728-EE7C-41A8-84C0-DC47B5A21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57" y="2057400"/>
            <a:ext cx="6956485" cy="3875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5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TÍCH THIẾT KẾ 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nước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15</a:t>
            </a:fld>
            <a:r>
              <a:rPr lang="en-US"/>
              <a:t> 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DD4950A6-97DC-4476-A3F8-4C4F60B6C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20" y="1828800"/>
            <a:ext cx="7322559" cy="4100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TÍCH THIẾT KẾ 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569567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16</a:t>
            </a:fld>
            <a:r>
              <a:rPr lang="en-US"/>
              <a:t> </a:t>
            </a:r>
          </a:p>
        </p:txBody>
      </p:sp>
      <p:pic>
        <p:nvPicPr>
          <p:cNvPr id="7" name="Picture 26">
            <a:extLst>
              <a:ext uri="{FF2B5EF4-FFF2-40B4-BE49-F238E27FC236}">
                <a16:creationId xmlns:a16="http://schemas.microsoft.com/office/drawing/2014/main" id="{593DDAC1-32FE-442F-BBE6-F75E8C12A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7" y="2055142"/>
            <a:ext cx="1584325" cy="29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A1E44BF6-7F04-4498-B3E3-8EACF403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25" y="2055142"/>
            <a:ext cx="1717675" cy="29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9708A5E-4C59-4A6F-879F-2033E94C0F30}"/>
              </a:ext>
            </a:extLst>
          </p:cNvPr>
          <p:cNvSpPr txBox="1"/>
          <p:nvPr/>
        </p:nvSpPr>
        <p:spPr>
          <a:xfrm>
            <a:off x="1295399" y="5142812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Class Login</a:t>
            </a:r>
          </a:p>
          <a:p>
            <a:pPr algn="ctr"/>
            <a:r>
              <a:rPr lang="en-US" sz="1600" b="1" i="1" dirty="0"/>
              <a:t> </a:t>
            </a:r>
            <a:r>
              <a:rPr lang="en-US" sz="1600" i="1" dirty="0" err="1"/>
              <a:t>chứa</a:t>
            </a:r>
            <a:r>
              <a:rPr lang="en-US" sz="1600" i="1" dirty="0"/>
              <a:t> </a:t>
            </a:r>
            <a:r>
              <a:rPr lang="en-US" sz="1600" i="1" dirty="0" err="1"/>
              <a:t>thông</a:t>
            </a:r>
            <a:r>
              <a:rPr lang="en-US" sz="1600" i="1" dirty="0"/>
              <a:t> tin </a:t>
            </a:r>
            <a:r>
              <a:rPr lang="en-US" sz="1600" i="1" dirty="0" err="1"/>
              <a:t>đăng</a:t>
            </a:r>
            <a:r>
              <a:rPr lang="en-US" sz="1600" i="1" dirty="0"/>
              <a:t> </a:t>
            </a:r>
            <a:r>
              <a:rPr lang="en-US" sz="1600" i="1" dirty="0" err="1"/>
              <a:t>nhập</a:t>
            </a:r>
            <a:r>
              <a:rPr lang="en-US" sz="1600" i="1" dirty="0"/>
              <a:t> </a:t>
            </a:r>
            <a:r>
              <a:rPr lang="en-US" sz="1600" i="1" dirty="0" err="1"/>
              <a:t>và</a:t>
            </a:r>
            <a:r>
              <a:rPr lang="en-US" sz="1600" i="1" dirty="0"/>
              <a:t> </a:t>
            </a:r>
            <a:r>
              <a:rPr lang="en-US" sz="1600" i="1" dirty="0" err="1"/>
              <a:t>mật</a:t>
            </a:r>
            <a:r>
              <a:rPr lang="en-US" sz="1600" i="1" dirty="0"/>
              <a:t> </a:t>
            </a:r>
            <a:r>
              <a:rPr lang="en-US" sz="1600" i="1" dirty="0" err="1"/>
              <a:t>khẩu</a:t>
            </a:r>
            <a:endParaRPr lang="vi-VN" sz="1600" i="1" dirty="0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A4BDC3DD-98EE-42F2-8101-A4DFC2813D6D}"/>
              </a:ext>
            </a:extLst>
          </p:cNvPr>
          <p:cNvSpPr txBox="1"/>
          <p:nvPr/>
        </p:nvSpPr>
        <p:spPr>
          <a:xfrm>
            <a:off x="5036343" y="5142812"/>
            <a:ext cx="2687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Class </a:t>
            </a:r>
            <a:r>
              <a:rPr lang="en-US" sz="1600" b="1" i="1" dirty="0" err="1"/>
              <a:t>ControllerLogin</a:t>
            </a:r>
            <a:r>
              <a:rPr lang="en-US" sz="1600" b="1" i="1" dirty="0"/>
              <a:t> </a:t>
            </a:r>
            <a:r>
              <a:rPr lang="en-US" sz="1600" i="1" dirty="0" err="1"/>
              <a:t>chứa</a:t>
            </a:r>
            <a:r>
              <a:rPr lang="en-US" sz="1600" i="1" dirty="0"/>
              <a:t> </a:t>
            </a:r>
            <a:r>
              <a:rPr lang="en-US" sz="1600" i="1" dirty="0" err="1"/>
              <a:t>cấc</a:t>
            </a:r>
            <a:r>
              <a:rPr lang="en-US" sz="1600" i="1" dirty="0"/>
              <a:t> </a:t>
            </a:r>
            <a:r>
              <a:rPr lang="en-US" sz="1600" i="1" dirty="0" err="1"/>
              <a:t>phương</a:t>
            </a:r>
            <a:r>
              <a:rPr lang="en-US" sz="1600" i="1" dirty="0"/>
              <a:t> </a:t>
            </a:r>
            <a:r>
              <a:rPr lang="en-US" sz="1600" i="1" dirty="0" err="1"/>
              <a:t>thức</a:t>
            </a:r>
            <a:r>
              <a:rPr lang="en-US" sz="1600" i="1" dirty="0"/>
              <a:t> </a:t>
            </a:r>
            <a:r>
              <a:rPr lang="en-US" sz="1600" i="1" dirty="0" err="1"/>
              <a:t>đăng</a:t>
            </a:r>
            <a:r>
              <a:rPr lang="en-US" sz="1600" i="1" dirty="0"/>
              <a:t> </a:t>
            </a:r>
            <a:r>
              <a:rPr lang="en-US" sz="1600" i="1" dirty="0" err="1"/>
              <a:t>nhập</a:t>
            </a:r>
            <a:r>
              <a:rPr lang="en-US" sz="1600" i="1" dirty="0"/>
              <a:t>, reset, quay </a:t>
            </a:r>
            <a:r>
              <a:rPr lang="en-US" sz="1600" i="1" dirty="0" err="1"/>
              <a:t>lại</a:t>
            </a:r>
            <a:endParaRPr lang="vi-VN" sz="1600" i="1" dirty="0"/>
          </a:p>
        </p:txBody>
      </p:sp>
    </p:spTree>
    <p:extLst>
      <p:ext uri="{BB962C8B-B14F-4D97-AF65-F5344CB8AC3E}">
        <p14:creationId xmlns:p14="http://schemas.microsoft.com/office/powerpoint/2010/main" val="217684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TÍCH THIẾT KẾ 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17</a:t>
            </a:fld>
            <a:r>
              <a:rPr lang="en-US"/>
              <a:t> </a:t>
            </a:r>
          </a:p>
        </p:txBody>
      </p:sp>
      <p:pic>
        <p:nvPicPr>
          <p:cNvPr id="9" name="Picture 15" descr="Table&#10;&#10;Description automatically generated">
            <a:extLst>
              <a:ext uri="{FF2B5EF4-FFF2-40B4-BE49-F238E27FC236}">
                <a16:creationId xmlns:a16="http://schemas.microsoft.com/office/drawing/2014/main" id="{583BCEEE-3092-4598-84FF-C8CABDDA5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883" y="1749108"/>
            <a:ext cx="1916477" cy="335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332A4D7C-18F1-490D-8050-96A229F4A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67" y="1749108"/>
            <a:ext cx="1612265" cy="335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D7502FA-F370-470A-AB1A-F62D51D965A9}"/>
              </a:ext>
            </a:extLst>
          </p:cNvPr>
          <p:cNvSpPr txBox="1"/>
          <p:nvPr/>
        </p:nvSpPr>
        <p:spPr>
          <a:xfrm>
            <a:off x="1044023" y="5108892"/>
            <a:ext cx="2774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effectLst/>
                <a:latin typeface="+mj-lt"/>
                <a:ea typeface="Times New Roman" panose="02020603050405020304" pitchFamily="18" charset="0"/>
              </a:rPr>
              <a:t>Class </a:t>
            </a:r>
            <a:r>
              <a:rPr lang="en-US" sz="1600" b="1" i="1" dirty="0" err="1">
                <a:effectLst/>
                <a:latin typeface="+mj-lt"/>
                <a:ea typeface="Times New Roman" panose="02020603050405020304" pitchFamily="18" charset="0"/>
              </a:rPr>
              <a:t>ControllerDangKi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Chứa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phương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thức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đăng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kí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tài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khoản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resset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đăng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+mj-lt"/>
                <a:ea typeface="Times New Roman" panose="02020603050405020304" pitchFamily="18" charset="0"/>
              </a:rPr>
              <a:t>nhập</a:t>
            </a:r>
            <a:r>
              <a:rPr lang="en-US" sz="1600" i="1" dirty="0"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vi-VN" sz="1600" i="1" dirty="0">
              <a:effectLst/>
              <a:latin typeface="+mj-lt"/>
              <a:ea typeface="Times New Roman" panose="02020603050405020304" pitchFamily="18" charset="0"/>
            </a:endParaRPr>
          </a:p>
          <a:p>
            <a:pPr algn="ctr"/>
            <a:endParaRPr lang="vi-VN" sz="1600" i="1" dirty="0">
              <a:latin typeface="+mj-lt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EDAC66E-F153-4BFD-BFE3-310D964C7364}"/>
              </a:ext>
            </a:extLst>
          </p:cNvPr>
          <p:cNvSpPr txBox="1"/>
          <p:nvPr/>
        </p:nvSpPr>
        <p:spPr>
          <a:xfrm>
            <a:off x="4971166" y="5102445"/>
            <a:ext cx="2374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Class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NhanVien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: </a:t>
            </a:r>
          </a:p>
          <a:p>
            <a:pPr algn="ctr"/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Chứa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tin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như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tên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msnv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ngày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sinh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thời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gian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vào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làm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kiểu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vi-V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729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TÍCH THIẾT KẾ 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18</a:t>
            </a:fld>
            <a:r>
              <a:rPr lang="en-US"/>
              <a:t> 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D5A3E4F8-29C7-4550-8E97-D51B0AB69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630" y="1661319"/>
            <a:ext cx="283337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F1B3F1C-6C46-4D84-8953-DC1C4ED29810}"/>
              </a:ext>
            </a:extLst>
          </p:cNvPr>
          <p:cNvSpPr txBox="1"/>
          <p:nvPr/>
        </p:nvSpPr>
        <p:spPr>
          <a:xfrm>
            <a:off x="4800600" y="2665085"/>
            <a:ext cx="2604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effectLst/>
                <a:latin typeface="+mj-lt"/>
                <a:ea typeface="Times New Roman" panose="02020603050405020304" pitchFamily="18" charset="0"/>
              </a:rPr>
              <a:t>Class </a:t>
            </a:r>
            <a:r>
              <a:rPr lang="en-US" sz="2000" b="1" dirty="0" err="1">
                <a:effectLst/>
                <a:latin typeface="+mj-lt"/>
                <a:ea typeface="Times New Roman" panose="02020603050405020304" pitchFamily="18" charset="0"/>
              </a:rPr>
              <a:t>ControllerTT</a:t>
            </a:r>
            <a:r>
              <a:rPr lang="en-US" sz="2000" b="1" dirty="0">
                <a:effectLst/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Chứa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tin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bảng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NhanVien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gồm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phương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thức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sửa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xóa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resset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362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TÍCH THIẾT KẾ 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19</a:t>
            </a:fld>
            <a:r>
              <a:rPr lang="en-US"/>
              <a:t> </a:t>
            </a: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A2A5D9E6-0C0F-41B1-BF76-66798DBA6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1981200"/>
            <a:ext cx="3497406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7C29ED40-9D8A-41A2-9086-A7DE564FD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81200"/>
            <a:ext cx="3497406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A7853F8-DE35-4231-991F-5B2469D9B97E}"/>
              </a:ext>
            </a:extLst>
          </p:cNvPr>
          <p:cNvSpPr txBox="1"/>
          <p:nvPr/>
        </p:nvSpPr>
        <p:spPr>
          <a:xfrm>
            <a:off x="816177" y="5094724"/>
            <a:ext cx="33450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</a:rPr>
              <a:t>Class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</a:rPr>
              <a:t>ControllerHopDong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</a:rPr>
              <a:t>: </a:t>
            </a:r>
          </a:p>
          <a:p>
            <a:pPr algn="ctr"/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Chứa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tin id,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tên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msnv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tiền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ngày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ngày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làm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việc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gồm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phương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thức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tính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cập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nhật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. </a:t>
            </a:r>
            <a:endParaRPr lang="vi-VN" sz="1400" i="1" dirty="0">
              <a:latin typeface="+mj-lt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DD97E11E-EF04-4803-A30B-A6D586FB16C2}"/>
              </a:ext>
            </a:extLst>
          </p:cNvPr>
          <p:cNvSpPr txBox="1"/>
          <p:nvPr/>
        </p:nvSpPr>
        <p:spPr>
          <a:xfrm>
            <a:off x="4800600" y="5094723"/>
            <a:ext cx="34974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</a:rPr>
              <a:t>Class </a:t>
            </a:r>
            <a:r>
              <a:rPr lang="en-US" sz="1400" b="1" i="1" dirty="0" err="1">
                <a:effectLst/>
                <a:latin typeface="+mj-lt"/>
                <a:ea typeface="Times New Roman" panose="02020603050405020304" pitchFamily="18" charset="0"/>
              </a:rPr>
              <a:t>ControllerTinhLuongBienChe</a:t>
            </a:r>
            <a:r>
              <a:rPr lang="en-US" sz="1400" b="1" i="1" dirty="0">
                <a:effectLst/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Chứa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tin id,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tên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msnv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cơ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bản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hệ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phụ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cấp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phương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thức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tính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cập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nhật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quay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lại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+mj-lt"/>
                <a:ea typeface="Times New Roman" panose="02020603050405020304" pitchFamily="18" charset="0"/>
              </a:rPr>
              <a:t>bảng</a:t>
            </a:r>
            <a:r>
              <a:rPr lang="en-US" sz="1400" i="1" dirty="0"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vi-VN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534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92D7-051A-4C1E-8899-0DDDF8B7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CÔNG THÀNH VIÊN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224EE-1677-46BA-921C-5687C594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5DDA1-9EB8-4C74-A086-0FA53CE5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A6E3C-02D3-4536-9E24-083C0FDC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2</a:t>
            </a:fld>
            <a:r>
              <a:rPr lang="en-US"/>
              <a:t> </a:t>
            </a:r>
          </a:p>
        </p:txBody>
      </p:sp>
      <p:graphicFrame>
        <p:nvGraphicFramePr>
          <p:cNvPr id="10" name="Chỗ dành sẵn cho Nội dung 9">
            <a:extLst>
              <a:ext uri="{FF2B5EF4-FFF2-40B4-BE49-F238E27FC236}">
                <a16:creationId xmlns:a16="http://schemas.microsoft.com/office/drawing/2014/main" id="{37FE30ED-80B0-480A-BBDC-5AE95FA657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985581"/>
              </p:ext>
            </p:extLst>
          </p:nvPr>
        </p:nvGraphicFramePr>
        <p:xfrm>
          <a:off x="609600" y="1524000"/>
          <a:ext cx="7924800" cy="30421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393442762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7145687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9231814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Họ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và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tên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Tổng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hợp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công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việc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Đánh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giá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713529"/>
                  </a:ext>
                </a:extLst>
              </a:tr>
              <a:tr h="9539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Nguyễn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Công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Hoàng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lương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Controller  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Hoàn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thành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134487"/>
                  </a:ext>
                </a:extLst>
              </a:tr>
              <a:tr h="7902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Sái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Văn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Lượng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slide 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Hoàn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thành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044206"/>
                  </a:ext>
                </a:extLst>
              </a:tr>
              <a:tr h="76465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Mai Trần Duy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nối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Hoàn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thành</a:t>
                      </a:r>
                      <a:endParaRPr lang="vi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141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365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A31DDCC-6036-4AA1-AA3E-9A970588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Giao </a:t>
            </a:r>
            <a:r>
              <a:rPr lang="en-US" cap="all" dirty="0" err="1"/>
              <a:t>diện</a:t>
            </a:r>
            <a:r>
              <a:rPr lang="en-US" cap="all" dirty="0"/>
              <a:t> </a:t>
            </a:r>
            <a:r>
              <a:rPr lang="en-US" cap="all" dirty="0" err="1"/>
              <a:t>chương</a:t>
            </a:r>
            <a:r>
              <a:rPr lang="en-US" cap="all" dirty="0"/>
              <a:t> </a:t>
            </a:r>
            <a:r>
              <a:rPr lang="en-US" cap="all" dirty="0" err="1"/>
              <a:t>trình</a:t>
            </a:r>
            <a:endParaRPr lang="vi-VN" cap="all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6E6F5D7-4F42-4D65-9529-CA49CF849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2018</a:t>
            </a:r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D3EE849-70AA-467D-B334-4FCEF760A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IT2000 – Thực hành Nhập môn CNTT-TT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36A5765-B13C-422C-972E-25CC6FF6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20</a:t>
            </a:fld>
            <a:r>
              <a:rPr lang="en-US"/>
              <a:t> 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194CD2CF-42E5-4321-8A10-61CA1F177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02" y="977905"/>
            <a:ext cx="6915396" cy="49021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09E3942-4EF8-4D47-97A3-338F22C2955C}"/>
              </a:ext>
            </a:extLst>
          </p:cNvPr>
          <p:cNvSpPr txBox="1"/>
          <p:nvPr/>
        </p:nvSpPr>
        <p:spPr>
          <a:xfrm>
            <a:off x="2209800" y="6001818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Giao </a:t>
            </a:r>
            <a:r>
              <a:rPr lang="en-US" i="1" dirty="0" err="1"/>
              <a:t>diện</a:t>
            </a:r>
            <a:r>
              <a:rPr lang="en-US" i="1" dirty="0"/>
              <a:t> </a:t>
            </a:r>
            <a:r>
              <a:rPr lang="en-US" i="1" dirty="0" err="1"/>
              <a:t>khi</a:t>
            </a:r>
            <a:r>
              <a:rPr lang="en-US" i="1" dirty="0"/>
              <a:t> </a:t>
            </a:r>
            <a:r>
              <a:rPr lang="en-US" i="1" dirty="0" err="1"/>
              <a:t>mới</a:t>
            </a:r>
            <a:r>
              <a:rPr lang="en-US" i="1" dirty="0"/>
              <a:t> </a:t>
            </a:r>
            <a:r>
              <a:rPr lang="en-US" i="1" dirty="0" err="1"/>
              <a:t>khởi</a:t>
            </a:r>
            <a:r>
              <a:rPr lang="en-US" i="1" dirty="0"/>
              <a:t> </a:t>
            </a:r>
            <a:r>
              <a:rPr lang="en-US" i="1" dirty="0" err="1"/>
              <a:t>chạy</a:t>
            </a:r>
            <a:r>
              <a:rPr lang="en-US" i="1" dirty="0"/>
              <a:t> </a:t>
            </a:r>
            <a:r>
              <a:rPr lang="en-US" i="1" dirty="0" err="1"/>
              <a:t>chương</a:t>
            </a:r>
            <a:r>
              <a:rPr lang="en-US" i="1" dirty="0"/>
              <a:t> </a:t>
            </a:r>
            <a:r>
              <a:rPr lang="en-US" i="1" dirty="0" err="1"/>
              <a:t>trình</a:t>
            </a:r>
            <a:endParaRPr lang="vi-VN" i="1" dirty="0"/>
          </a:p>
        </p:txBody>
      </p:sp>
    </p:spTree>
    <p:extLst>
      <p:ext uri="{BB962C8B-B14F-4D97-AF65-F5344CB8AC3E}">
        <p14:creationId xmlns:p14="http://schemas.microsoft.com/office/powerpoint/2010/main" val="35295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559663C-3D82-4224-AE7C-A3383A6F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Giao </a:t>
            </a:r>
            <a:r>
              <a:rPr lang="en-US" cap="all" dirty="0" err="1"/>
              <a:t>diện</a:t>
            </a:r>
            <a:r>
              <a:rPr lang="en-US" cap="all" dirty="0"/>
              <a:t> </a:t>
            </a:r>
            <a:r>
              <a:rPr lang="en-US" cap="all" dirty="0" err="1"/>
              <a:t>chương</a:t>
            </a:r>
            <a:r>
              <a:rPr lang="en-US" cap="all" dirty="0"/>
              <a:t> </a:t>
            </a:r>
            <a:r>
              <a:rPr lang="en-US" cap="all" dirty="0" err="1"/>
              <a:t>trình</a:t>
            </a:r>
            <a:endParaRPr lang="vi-VN" cap="all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CC20B17-534A-4DF0-B5F9-642353BBA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2018</a:t>
            </a:r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8644BB1-E741-41D8-9A18-94272722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IT2000 – Thực hành Nhập môn CNTT-TT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A620239-80CC-4B44-88E3-105E5E65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21</a:t>
            </a:fld>
            <a:r>
              <a:rPr lang="en-US"/>
              <a:t> </a:t>
            </a:r>
          </a:p>
        </p:txBody>
      </p:sp>
      <p:pic>
        <p:nvPicPr>
          <p:cNvPr id="9" name="Picture 21">
            <a:extLst>
              <a:ext uri="{FF2B5EF4-FFF2-40B4-BE49-F238E27FC236}">
                <a16:creationId xmlns:a16="http://schemas.microsoft.com/office/drawing/2014/main" id="{A27ABE9E-50D5-4913-B69E-487EC0CC2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3" y="977905"/>
            <a:ext cx="6931034" cy="49021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C7966FE-1033-4CC2-A4ED-55117ED12CF2}"/>
              </a:ext>
            </a:extLst>
          </p:cNvPr>
          <p:cNvSpPr txBox="1"/>
          <p:nvPr/>
        </p:nvSpPr>
        <p:spPr>
          <a:xfrm>
            <a:off x="2223052" y="600181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Giao </a:t>
            </a:r>
            <a:r>
              <a:rPr lang="en-US" i="1" dirty="0" err="1"/>
              <a:t>diện</a:t>
            </a:r>
            <a:r>
              <a:rPr lang="en-US" i="1" dirty="0"/>
              <a:t> </a:t>
            </a:r>
            <a:r>
              <a:rPr lang="en-US" i="1" dirty="0" err="1"/>
              <a:t>đăng</a:t>
            </a:r>
            <a:r>
              <a:rPr lang="en-US" i="1" dirty="0"/>
              <a:t> </a:t>
            </a:r>
            <a:r>
              <a:rPr lang="en-US" i="1" dirty="0" err="1"/>
              <a:t>nhập</a:t>
            </a:r>
            <a:endParaRPr lang="vi-VN" i="1" dirty="0"/>
          </a:p>
        </p:txBody>
      </p:sp>
    </p:spTree>
    <p:extLst>
      <p:ext uri="{BB962C8B-B14F-4D97-AF65-F5344CB8AC3E}">
        <p14:creationId xmlns:p14="http://schemas.microsoft.com/office/powerpoint/2010/main" val="9694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11C8E39-8FEF-4C10-B870-0B13E046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Giao </a:t>
            </a:r>
            <a:r>
              <a:rPr lang="en-US" cap="all" dirty="0" err="1"/>
              <a:t>diện</a:t>
            </a:r>
            <a:r>
              <a:rPr lang="en-US" cap="all" dirty="0"/>
              <a:t> </a:t>
            </a:r>
            <a:r>
              <a:rPr lang="en-US" cap="all" dirty="0" err="1"/>
              <a:t>chương</a:t>
            </a:r>
            <a:r>
              <a:rPr lang="en-US" cap="all" dirty="0"/>
              <a:t> </a:t>
            </a:r>
            <a:r>
              <a:rPr lang="en-US" cap="all" dirty="0" err="1"/>
              <a:t>trình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429E3C1-048F-4E30-A547-DFBF92AF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2018</a:t>
            </a:r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8AC0D1D-98E2-4C36-913F-723FC974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IT2000 – Thực hành Nhập môn CNTT-TT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1EA2C98-135D-4256-82EF-FB14678A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22</a:t>
            </a:fld>
            <a:r>
              <a:rPr lang="en-US"/>
              <a:t> </a:t>
            </a: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CF3B5BDB-92BA-48E5-8522-6879992B5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74" y="999676"/>
            <a:ext cx="6931034" cy="48804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889EBB3-D59D-479D-8B36-83CD6A7C6B93}"/>
              </a:ext>
            </a:extLst>
          </p:cNvPr>
          <p:cNvSpPr txBox="1"/>
          <p:nvPr/>
        </p:nvSpPr>
        <p:spPr>
          <a:xfrm>
            <a:off x="2494721" y="6008444"/>
            <a:ext cx="41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Giao </a:t>
            </a:r>
            <a:r>
              <a:rPr lang="en-US" i="1" dirty="0" err="1"/>
              <a:t>diện</a:t>
            </a:r>
            <a:r>
              <a:rPr lang="en-US" i="1" dirty="0"/>
              <a:t> </a:t>
            </a:r>
            <a:r>
              <a:rPr lang="en-US" i="1" dirty="0" err="1"/>
              <a:t>đăng</a:t>
            </a:r>
            <a:r>
              <a:rPr lang="en-US" i="1" dirty="0"/>
              <a:t> </a:t>
            </a:r>
            <a:r>
              <a:rPr lang="en-US" i="1" dirty="0" err="1"/>
              <a:t>ký</a:t>
            </a:r>
            <a:endParaRPr lang="vi-VN" i="1" dirty="0"/>
          </a:p>
        </p:txBody>
      </p:sp>
    </p:spTree>
    <p:extLst>
      <p:ext uri="{BB962C8B-B14F-4D97-AF65-F5344CB8AC3E}">
        <p14:creationId xmlns:p14="http://schemas.microsoft.com/office/powerpoint/2010/main" val="417234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0ED548-9046-42D6-88B9-D0347D941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/>
              <a:t>Giao diện chương trình</a:t>
            </a:r>
            <a:endParaRPr lang="vi-VN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A1849F8-A303-42E3-AF68-22004900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2018</a:t>
            </a:r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5EF769E-3F9F-434A-B328-CFA89C89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IT2000 – Thực hành Nhập môn CNTT-TT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F89BAF-A198-4FA8-92AE-949797B6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23</a:t>
            </a:fld>
            <a:r>
              <a:rPr lang="en-US"/>
              <a:t> </a:t>
            </a:r>
          </a:p>
        </p:txBody>
      </p:sp>
      <p:pic>
        <p:nvPicPr>
          <p:cNvPr id="7" name="Picture 23">
            <a:extLst>
              <a:ext uri="{FF2B5EF4-FFF2-40B4-BE49-F238E27FC236}">
                <a16:creationId xmlns:a16="http://schemas.microsoft.com/office/drawing/2014/main" id="{D7F9F8AD-193C-42F1-A9A4-62FF5856A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51" y="1143000"/>
            <a:ext cx="8299298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BFD445C-AEE1-44DD-B9B8-01E7D9DF451C}"/>
              </a:ext>
            </a:extLst>
          </p:cNvPr>
          <p:cNvSpPr txBox="1"/>
          <p:nvPr/>
        </p:nvSpPr>
        <p:spPr>
          <a:xfrm>
            <a:off x="2743200" y="5715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Giao </a:t>
            </a:r>
            <a:r>
              <a:rPr lang="en-US" i="1" dirty="0" err="1"/>
              <a:t>diện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nhân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endParaRPr lang="vi-VN" i="1" dirty="0"/>
          </a:p>
        </p:txBody>
      </p:sp>
    </p:spTree>
    <p:extLst>
      <p:ext uri="{BB962C8B-B14F-4D97-AF65-F5344CB8AC3E}">
        <p14:creationId xmlns:p14="http://schemas.microsoft.com/office/powerpoint/2010/main" val="282272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FE3AB9A-2EE2-48EE-BCBA-2CDD62A6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Giao </a:t>
            </a:r>
            <a:r>
              <a:rPr lang="en-US" cap="all" dirty="0" err="1"/>
              <a:t>diện</a:t>
            </a:r>
            <a:r>
              <a:rPr lang="en-US" cap="all" dirty="0"/>
              <a:t> </a:t>
            </a:r>
            <a:r>
              <a:rPr lang="en-US" cap="all" dirty="0" err="1"/>
              <a:t>chương</a:t>
            </a:r>
            <a:r>
              <a:rPr lang="en-US" cap="all" dirty="0"/>
              <a:t> </a:t>
            </a:r>
            <a:r>
              <a:rPr lang="en-US" cap="all" dirty="0" err="1"/>
              <a:t>trình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EFB9772-3759-491F-9007-ECE38883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2018</a:t>
            </a:r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DA8662B-36F4-40FC-8A26-77E8C19C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IT2000 – Thực hành Nhập môn CNTT-TT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103D8E2-6872-4C93-8155-E15CF577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24</a:t>
            </a:fld>
            <a:r>
              <a:rPr lang="en-US"/>
              <a:t> </a:t>
            </a:r>
          </a:p>
        </p:txBody>
      </p:sp>
      <p:pic>
        <p:nvPicPr>
          <p:cNvPr id="7" name="Picture 24">
            <a:extLst>
              <a:ext uri="{FF2B5EF4-FFF2-40B4-BE49-F238E27FC236}">
                <a16:creationId xmlns:a16="http://schemas.microsoft.com/office/drawing/2014/main" id="{93941CB7-D186-44A3-9148-FA15F0C08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050748"/>
            <a:ext cx="6134100" cy="47565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EF80A3E-9D82-46BE-83FD-989F63221A07}"/>
              </a:ext>
            </a:extLst>
          </p:cNvPr>
          <p:cNvSpPr txBox="1"/>
          <p:nvPr/>
        </p:nvSpPr>
        <p:spPr>
          <a:xfrm>
            <a:off x="2286000" y="587340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Giao </a:t>
            </a:r>
            <a:r>
              <a:rPr lang="en-US" i="1" dirty="0" err="1"/>
              <a:t>diện</a:t>
            </a:r>
            <a:r>
              <a:rPr lang="en-US" i="1" dirty="0"/>
              <a:t> </a:t>
            </a:r>
            <a:r>
              <a:rPr lang="en-US" i="1" dirty="0" err="1"/>
              <a:t>tính</a:t>
            </a:r>
            <a:r>
              <a:rPr lang="en-US" i="1" dirty="0"/>
              <a:t> </a:t>
            </a:r>
            <a:r>
              <a:rPr lang="en-US" i="1" dirty="0" err="1"/>
              <a:t>lương</a:t>
            </a:r>
            <a:r>
              <a:rPr lang="en-US" i="1" dirty="0"/>
              <a:t> </a:t>
            </a:r>
            <a:r>
              <a:rPr lang="en-US" i="1" dirty="0" err="1"/>
              <a:t>nhân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hợp</a:t>
            </a:r>
            <a:r>
              <a:rPr lang="en-US" i="1" dirty="0"/>
              <a:t> </a:t>
            </a:r>
            <a:r>
              <a:rPr lang="en-US" i="1" dirty="0" err="1"/>
              <a:t>đồng</a:t>
            </a:r>
            <a:endParaRPr lang="vi-VN" i="1" dirty="0"/>
          </a:p>
        </p:txBody>
      </p:sp>
    </p:spTree>
    <p:extLst>
      <p:ext uri="{BB962C8B-B14F-4D97-AF65-F5344CB8AC3E}">
        <p14:creationId xmlns:p14="http://schemas.microsoft.com/office/powerpoint/2010/main" val="177258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E61C4C2-0F4D-4FB3-AA15-710FCA9A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Giao </a:t>
            </a:r>
            <a:r>
              <a:rPr lang="en-US" cap="all" dirty="0" err="1"/>
              <a:t>diện</a:t>
            </a:r>
            <a:r>
              <a:rPr lang="en-US" cap="all" dirty="0"/>
              <a:t> </a:t>
            </a:r>
            <a:r>
              <a:rPr lang="en-US" cap="all" dirty="0" err="1"/>
              <a:t>chương</a:t>
            </a:r>
            <a:r>
              <a:rPr lang="en-US" cap="all" dirty="0"/>
              <a:t> </a:t>
            </a:r>
            <a:r>
              <a:rPr lang="en-US" cap="all" dirty="0" err="1"/>
              <a:t>trình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3CC1054-8E7E-42D9-8AD2-F3C03390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2018</a:t>
            </a:r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089ECBA-B93D-46DA-95D8-00D49B29A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IT2000 – Thực hành Nhập môn CNTT-TT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FF04B39-DA98-44BE-AA40-95864F97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25</a:t>
            </a:fld>
            <a:r>
              <a:rPr lang="en-US"/>
              <a:t> </a:t>
            </a:r>
          </a:p>
        </p:txBody>
      </p:sp>
      <p:pic>
        <p:nvPicPr>
          <p:cNvPr id="7" name="Picture 25">
            <a:extLst>
              <a:ext uri="{FF2B5EF4-FFF2-40B4-BE49-F238E27FC236}">
                <a16:creationId xmlns:a16="http://schemas.microsoft.com/office/drawing/2014/main" id="{E155E73A-8306-4551-B0B0-825D31F32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02722"/>
            <a:ext cx="6172200" cy="48525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12A669F-25B9-4B18-803B-45628393907D}"/>
              </a:ext>
            </a:extLst>
          </p:cNvPr>
          <p:cNvSpPr txBox="1"/>
          <p:nvPr/>
        </p:nvSpPr>
        <p:spPr>
          <a:xfrm>
            <a:off x="2343150" y="5941498"/>
            <a:ext cx="445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Giao </a:t>
            </a:r>
            <a:r>
              <a:rPr lang="en-US" i="1" dirty="0" err="1"/>
              <a:t>diện</a:t>
            </a:r>
            <a:r>
              <a:rPr lang="en-US" i="1" dirty="0"/>
              <a:t> </a:t>
            </a:r>
            <a:r>
              <a:rPr lang="en-US" i="1" dirty="0" err="1"/>
              <a:t>tính</a:t>
            </a:r>
            <a:r>
              <a:rPr lang="en-US" i="1" dirty="0"/>
              <a:t> </a:t>
            </a:r>
            <a:r>
              <a:rPr lang="en-US" i="1" dirty="0" err="1"/>
              <a:t>lương</a:t>
            </a:r>
            <a:r>
              <a:rPr lang="en-US" i="1" dirty="0"/>
              <a:t> </a:t>
            </a:r>
            <a:r>
              <a:rPr lang="en-US" i="1" dirty="0" err="1"/>
              <a:t>nhân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biên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endParaRPr lang="vi-VN" i="1" dirty="0"/>
          </a:p>
        </p:txBody>
      </p:sp>
    </p:spTree>
    <p:extLst>
      <p:ext uri="{BB962C8B-B14F-4D97-AF65-F5344CB8AC3E}">
        <p14:creationId xmlns:p14="http://schemas.microsoft.com/office/powerpoint/2010/main" val="351743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KIỂM THỬ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4983163"/>
          </a:xfrm>
        </p:spPr>
        <p:txBody>
          <a:bodyPr>
            <a:normAutofit fontScale="92500" lnSpcReduction="10000"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rgbClr val="3366FF"/>
              </a:buClr>
              <a:buSzPts val="2400"/>
              <a:buFont typeface="Noto Sans Symbols"/>
              <a:buChar char="▪"/>
            </a:pPr>
            <a:r>
              <a:rPr lang="vi-VN" sz="3200" dirty="0" err="1"/>
              <a:t>Kiểm</a:t>
            </a:r>
            <a:r>
              <a:rPr lang="vi-VN" sz="3200" dirty="0"/>
              <a:t> </a:t>
            </a:r>
            <a:r>
              <a:rPr lang="vi-VN" sz="3200" dirty="0" err="1"/>
              <a:t>thử</a:t>
            </a:r>
            <a:r>
              <a:rPr lang="vi-VN" sz="3200" dirty="0"/>
              <a:t>: </a:t>
            </a:r>
          </a:p>
          <a:p>
            <a:pPr lvl="1" indent="-342900">
              <a:spcBef>
                <a:spcPts val="600"/>
              </a:spcBef>
              <a:buClr>
                <a:srgbClr val="3366FF"/>
              </a:buClr>
              <a:buSzPts val="2400"/>
              <a:buFont typeface="Wingdings" panose="05000000000000000000" pitchFamily="2" charset="2"/>
              <a:buChar char="Ø"/>
            </a:pPr>
            <a:r>
              <a:rPr lang="vi-VN" sz="2800" dirty="0" err="1"/>
              <a:t>Nhập</a:t>
            </a:r>
            <a:r>
              <a:rPr lang="vi-VN" sz="2800" dirty="0"/>
              <a:t> </a:t>
            </a:r>
            <a:r>
              <a:rPr lang="vi-VN" sz="2800" dirty="0" err="1"/>
              <a:t>input</a:t>
            </a:r>
            <a:endParaRPr lang="vi-VN" sz="2800" dirty="0"/>
          </a:p>
          <a:p>
            <a:pPr lvl="2" algn="l" rtl="0"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vi-VN" sz="2400" dirty="0"/>
              <a:t>Không </a:t>
            </a:r>
            <a:r>
              <a:rPr lang="vi-VN" sz="2400" dirty="0" err="1"/>
              <a:t>nhập</a:t>
            </a:r>
            <a:r>
              <a:rPr lang="vi-VN" sz="2400" dirty="0"/>
              <a:t> </a:t>
            </a:r>
            <a:r>
              <a:rPr lang="vi-VN" sz="2400" dirty="0" err="1"/>
              <a:t>gì</a:t>
            </a:r>
            <a:endParaRPr lang="vi-VN" sz="2400" dirty="0"/>
          </a:p>
          <a:p>
            <a:pPr lvl="2" algn="l" rtl="0"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vi-VN" sz="2400" dirty="0" err="1"/>
              <a:t>Nhập</a:t>
            </a:r>
            <a:r>
              <a:rPr lang="vi-VN" sz="2400" dirty="0"/>
              <a:t> sai thông tin</a:t>
            </a:r>
          </a:p>
          <a:p>
            <a:pPr lvl="2" algn="l" rtl="0"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vi-VN" sz="2400" dirty="0" err="1"/>
              <a:t>Nhập</a:t>
            </a:r>
            <a:r>
              <a:rPr lang="vi-VN" sz="2400" dirty="0"/>
              <a:t> </a:t>
            </a:r>
            <a:r>
              <a:rPr lang="vi-VN" sz="2400" dirty="0" err="1"/>
              <a:t>thiếu</a:t>
            </a:r>
            <a:r>
              <a:rPr lang="vi-VN" sz="2400" dirty="0"/>
              <a:t> thông tin</a:t>
            </a:r>
          </a:p>
          <a:p>
            <a:pPr lvl="2" algn="l" rtl="0"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vi-VN" sz="2400" dirty="0" err="1"/>
              <a:t>Nhập</a:t>
            </a:r>
            <a:r>
              <a:rPr lang="vi-VN" sz="2400" dirty="0"/>
              <a:t> </a:t>
            </a:r>
            <a:r>
              <a:rPr lang="vi-VN" sz="2400" dirty="0" err="1"/>
              <a:t>đầy</a:t>
            </a:r>
            <a:r>
              <a:rPr lang="vi-VN" sz="2400" dirty="0"/>
              <a:t> </a:t>
            </a:r>
            <a:r>
              <a:rPr lang="vi-VN" sz="2400" dirty="0" err="1"/>
              <a:t>đủ</a:t>
            </a:r>
            <a:r>
              <a:rPr lang="vi-VN" sz="2400" dirty="0"/>
              <a:t> thông tin</a:t>
            </a:r>
          </a:p>
          <a:p>
            <a:pPr lvl="1">
              <a:spcBef>
                <a:spcPts val="600"/>
              </a:spcBef>
              <a:buClr>
                <a:srgbClr val="0000FF"/>
              </a:buClr>
              <a:buSzPts val="1800"/>
              <a:buFont typeface="Wingdings" panose="05000000000000000000" pitchFamily="2" charset="2"/>
              <a:buChar char="Ø"/>
            </a:pPr>
            <a:r>
              <a:rPr lang="vi-VN" sz="2800" dirty="0" err="1"/>
              <a:t>Ấn</a:t>
            </a:r>
            <a:r>
              <a:rPr lang="vi-VN" sz="2800" dirty="0"/>
              <a:t> </a:t>
            </a:r>
            <a:r>
              <a:rPr lang="vi-VN" sz="2800" dirty="0" err="1"/>
              <a:t>nút</a:t>
            </a:r>
            <a:r>
              <a:rPr lang="vi-VN" sz="2800" dirty="0"/>
              <a:t>:</a:t>
            </a:r>
          </a:p>
          <a:p>
            <a:pPr lvl="2">
              <a:spcBef>
                <a:spcPts val="600"/>
              </a:spcBef>
              <a:buSzPts val="1800"/>
              <a:buFont typeface="Wingdings" panose="05000000000000000000" pitchFamily="2" charset="2"/>
              <a:buChar char="ü"/>
            </a:pPr>
            <a:r>
              <a:rPr lang="vi-VN" sz="2400" dirty="0"/>
              <a:t>Đăng </a:t>
            </a:r>
            <a:r>
              <a:rPr lang="vi-VN" sz="2400" dirty="0" err="1"/>
              <a:t>nhập</a:t>
            </a:r>
            <a:r>
              <a:rPr lang="vi-VN" sz="2400" dirty="0"/>
              <a:t>, đăng </a:t>
            </a:r>
            <a:r>
              <a:rPr lang="vi-VN" sz="2400" dirty="0" err="1"/>
              <a:t>ký</a:t>
            </a:r>
            <a:r>
              <a:rPr lang="vi-VN" sz="2400" dirty="0"/>
              <a:t>, </a:t>
            </a:r>
            <a:r>
              <a:rPr lang="vi-VN" sz="2400" dirty="0" err="1"/>
              <a:t>reset</a:t>
            </a:r>
            <a:r>
              <a:rPr lang="vi-VN" sz="2400" dirty="0"/>
              <a:t>, </a:t>
            </a:r>
            <a:r>
              <a:rPr lang="vi-VN" sz="2400" dirty="0" err="1"/>
              <a:t>back</a:t>
            </a:r>
            <a:endParaRPr lang="vi-VN" sz="2400" dirty="0"/>
          </a:p>
          <a:p>
            <a:pPr lvl="2">
              <a:spcBef>
                <a:spcPts val="600"/>
              </a:spcBef>
              <a:buSzPts val="1800"/>
              <a:buFont typeface="Wingdings" panose="05000000000000000000" pitchFamily="2" charset="2"/>
              <a:buChar char="ü"/>
            </a:pPr>
            <a:r>
              <a:rPr lang="vi-VN" sz="2400" dirty="0"/>
              <a:t>Thêm, </a:t>
            </a:r>
            <a:r>
              <a:rPr lang="vi-VN" sz="2400" dirty="0" err="1"/>
              <a:t>xóa</a:t>
            </a:r>
            <a:r>
              <a:rPr lang="vi-VN" sz="2400" dirty="0"/>
              <a:t>, </a:t>
            </a:r>
            <a:r>
              <a:rPr lang="vi-VN" sz="2400" dirty="0" err="1"/>
              <a:t>tính</a:t>
            </a:r>
            <a:r>
              <a:rPr lang="vi-VN" sz="2400" dirty="0"/>
              <a:t> lương, </a:t>
            </a:r>
            <a:r>
              <a:rPr lang="vi-VN" sz="2400" dirty="0" err="1"/>
              <a:t>reset</a:t>
            </a:r>
            <a:r>
              <a:rPr lang="vi-VN" sz="2400" dirty="0"/>
              <a:t>, </a:t>
            </a:r>
            <a:r>
              <a:rPr lang="vi-VN" sz="2400" dirty="0" err="1"/>
              <a:t>cập</a:t>
            </a:r>
            <a:r>
              <a:rPr lang="vi-VN" sz="2400" dirty="0"/>
              <a:t> </a:t>
            </a:r>
            <a:r>
              <a:rPr lang="vi-VN" sz="2400" dirty="0" err="1"/>
              <a:t>nhật</a:t>
            </a:r>
            <a:endParaRPr lang="vi-VN" sz="2400" dirty="0"/>
          </a:p>
          <a:p>
            <a:pPr marL="914400" lvl="2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vi-VN" sz="2400" dirty="0"/>
          </a:p>
          <a:p>
            <a:pPr marL="461963" lvl="2" indent="-342900">
              <a:spcBef>
                <a:spcPts val="600"/>
              </a:spcBef>
              <a:buSzPts val="1800"/>
            </a:pPr>
            <a:r>
              <a:rPr lang="vi-VN" sz="3200" b="1" dirty="0" err="1"/>
              <a:t>Kết</a:t>
            </a:r>
            <a:r>
              <a:rPr lang="vi-VN" sz="3200" b="1" dirty="0"/>
              <a:t> </a:t>
            </a:r>
            <a:r>
              <a:rPr lang="vi-VN" sz="3200" b="1" dirty="0" err="1"/>
              <a:t>quả</a:t>
            </a:r>
            <a:r>
              <a:rPr lang="vi-VN" sz="3200" b="1" dirty="0"/>
              <a:t>: </a:t>
            </a:r>
            <a:r>
              <a:rPr lang="vi-VN" sz="3200" dirty="0" err="1"/>
              <a:t>đều</a:t>
            </a:r>
            <a:r>
              <a:rPr lang="vi-VN" sz="3200" dirty="0"/>
              <a:t> trong </a:t>
            </a:r>
            <a:r>
              <a:rPr lang="vi-VN" sz="3200" dirty="0" err="1"/>
              <a:t>tầm</a:t>
            </a:r>
            <a:r>
              <a:rPr lang="vi-VN" sz="3200" dirty="0"/>
              <a:t> </a:t>
            </a:r>
            <a:r>
              <a:rPr lang="vi-VN" sz="3200" dirty="0" err="1"/>
              <a:t>kiểm</a:t>
            </a:r>
            <a:r>
              <a:rPr lang="vi-VN" sz="3200" dirty="0"/>
              <a:t> </a:t>
            </a:r>
            <a:r>
              <a:rPr lang="vi-VN" sz="3200" dirty="0" err="1"/>
              <a:t>soát</a:t>
            </a:r>
            <a:r>
              <a:rPr lang="vi-VN" sz="3200" dirty="0"/>
              <a:t> </a:t>
            </a:r>
            <a:r>
              <a:rPr lang="vi-VN" sz="3200" dirty="0" err="1"/>
              <a:t>của</a:t>
            </a:r>
            <a:r>
              <a:rPr lang="vi-VN" sz="3200" dirty="0"/>
              <a:t> </a:t>
            </a:r>
            <a:r>
              <a:rPr lang="vi-VN" sz="3200" dirty="0" err="1"/>
              <a:t>phần</a:t>
            </a:r>
            <a:r>
              <a:rPr lang="vi-VN" sz="3200" dirty="0"/>
              <a:t> </a:t>
            </a:r>
            <a:r>
              <a:rPr lang="vi-VN" sz="3200" dirty="0" err="1"/>
              <a:t>mềm</a:t>
            </a:r>
            <a:r>
              <a:rPr lang="vi-VN" sz="3200" dirty="0"/>
              <a:t>=&gt; </a:t>
            </a:r>
            <a:r>
              <a:rPr lang="vi-VN" sz="3200" dirty="0" err="1"/>
              <a:t>thành</a:t>
            </a:r>
            <a:r>
              <a:rPr lang="vi-VN" sz="3200" dirty="0"/>
              <a:t> công</a:t>
            </a:r>
          </a:p>
          <a:p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26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53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Xem ảnh nguồn">
            <a:extLst>
              <a:ext uri="{FF2B5EF4-FFF2-40B4-BE49-F238E27FC236}">
                <a16:creationId xmlns:a16="http://schemas.microsoft.com/office/drawing/2014/main" id="{D8FF17BF-E74B-42AC-8480-02BD3C002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" r="2191"/>
          <a:stretch/>
        </p:blipFill>
        <p:spPr bwMode="auto">
          <a:xfrm>
            <a:off x="0" y="685800"/>
            <a:ext cx="9144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8503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D93206-BF50-46AF-AD41-470CCFB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THƯ VIỆN VÀ CÔNG CỤ SỬ DỤNG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ABA4878-7A4F-46ED-ABF2-48F8A50A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2018</a:t>
            </a:r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A7C054-B584-4997-8A71-4E446A93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IT2000 – Thực hành Nhập môn CNTT-TT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D82A463-1A72-4C50-86C2-094003F7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3</a:t>
            </a:fld>
            <a:r>
              <a:rPr lang="en-US"/>
              <a:t> </a:t>
            </a:r>
          </a:p>
        </p:txBody>
      </p:sp>
      <p:sp>
        <p:nvSpPr>
          <p:cNvPr id="13" name="Chỗ dành sẵn cho Nội dung 12">
            <a:extLst>
              <a:ext uri="{FF2B5EF4-FFF2-40B4-BE49-F238E27FC236}">
                <a16:creationId xmlns:a16="http://schemas.microsoft.com/office/drawing/2014/main" id="{C7F57A96-3B55-4AA9-A20A-57F02677D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76400"/>
            <a:ext cx="8153400" cy="4449763"/>
          </a:xfrm>
        </p:spPr>
        <p:txBody>
          <a:bodyPr/>
          <a:lstStyle/>
          <a:p>
            <a:pPr>
              <a:spcBef>
                <a:spcPts val="24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IntelliJ IDEA</a:t>
            </a:r>
          </a:p>
          <a:p>
            <a:pPr>
              <a:spcBef>
                <a:spcPts val="24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JavaFX</a:t>
            </a:r>
          </a:p>
          <a:p>
            <a:pPr>
              <a:spcBef>
                <a:spcPts val="24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MySQL</a:t>
            </a:r>
          </a:p>
          <a:p>
            <a:pPr>
              <a:spcBef>
                <a:spcPts val="24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err="1"/>
              <a:t>StarUML</a:t>
            </a:r>
            <a:endParaRPr lang="en-US" dirty="0"/>
          </a:p>
          <a:p>
            <a:pPr>
              <a:spcBef>
                <a:spcPts val="24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GitHub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7995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985228-7986-4D80-B758-7D8CAAA4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ĐẶT VẤN ĐỀ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8C4B1DF-8FE3-45C7-AAC8-54F325CFB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828800"/>
            <a:ext cx="8648700" cy="42973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lí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cơ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quan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nhà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nước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hay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nói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cách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khác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lí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nhà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nước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giải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quyết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vấn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đề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này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cách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dễ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dàng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thì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cần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mềm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thay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thế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hoàn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toàn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những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cuốn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sổ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ghi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tay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ghi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lại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những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tin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quan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trọng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đó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lí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giúp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ta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soát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những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thêm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mới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hoặc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nghỉ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việc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…</a:t>
            </a:r>
            <a:endParaRPr lang="vi-VN" dirty="0">
              <a:effectLst/>
              <a:latin typeface="+mj-lt"/>
              <a:ea typeface="Times New Roman" panose="02020603050405020304" pitchFamily="18" charset="0"/>
            </a:endParaRPr>
          </a:p>
          <a:p>
            <a:pPr algn="just"/>
            <a:endParaRPr lang="vi-VN" dirty="0">
              <a:latin typeface="+mj-lt"/>
            </a:endParaRP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B34CB77-0D28-4037-8D79-D2716BA46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39677DE-9B42-4222-81AA-76942C09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19BD0D5-51E2-4583-8A13-8AB427EC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4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91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0" indent="-342900" algn="just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Đối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nhà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nước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: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gồm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2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kiểu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biên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chế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theo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hợp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đồng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vi-VN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tin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lí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bao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gồm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mã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ngày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sinh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thời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gian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bắt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đầu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làm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việc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tiền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vi-VN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Đối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tiền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tiền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,</a:t>
            </a:r>
          </a:p>
          <a:p>
            <a:pPr lvl="1" indent="-342900" algn="just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biên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chế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tiền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tính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theo</a:t>
            </a:r>
            <a:endParaRPr lang="en-US" dirty="0">
              <a:effectLst/>
              <a:latin typeface="+mj-lt"/>
              <a:ea typeface="Times New Roman" panose="02020603050405020304" pitchFamily="18" charset="0"/>
            </a:endParaRPr>
          </a:p>
          <a:p>
            <a:pPr marL="800100" lvl="2" indent="0" algn="just">
              <a:spcBef>
                <a:spcPts val="1800"/>
              </a:spcBef>
              <a:buNone/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		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Hệ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*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cơ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bản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+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phụ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cấp</a:t>
            </a:r>
            <a:endParaRPr lang="en-US" dirty="0">
              <a:effectLst/>
              <a:latin typeface="+mj-lt"/>
              <a:ea typeface="Times New Roman" panose="02020603050405020304" pitchFamily="18" charset="0"/>
            </a:endParaRPr>
          </a:p>
          <a:p>
            <a:pPr lvl="1" indent="-342900" algn="just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hợp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đồng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tiền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tính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theo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:</a:t>
            </a:r>
          </a:p>
          <a:p>
            <a:pPr marL="800100" lvl="2" indent="0" algn="just">
              <a:spcBef>
                <a:spcPts val="1800"/>
              </a:spcBef>
              <a:buNone/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		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ngày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làm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việc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*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tiền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theo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ngày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vi-VN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1800"/>
              </a:spcBef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lí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tính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lương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phải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tra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cho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theo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khoảng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thời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gian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nhập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Times New Roman" panose="02020603050405020304" pitchFamily="18" charset="0"/>
              </a:rPr>
              <a:t>vào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vi-VN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5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61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BIỂU ĐỒ USE CASE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6</a:t>
            </a:fld>
            <a:r>
              <a:rPr lang="en-US"/>
              <a:t> 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D29362C-2FB4-4B2E-A3AD-5E60C586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82" y="2169751"/>
            <a:ext cx="7313436" cy="289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ECA9EDE9-FF43-4FB7-BFEE-AF8486E4EBCF}"/>
              </a:ext>
            </a:extLst>
          </p:cNvPr>
          <p:cNvSpPr txBox="1"/>
          <p:nvPr/>
        </p:nvSpPr>
        <p:spPr>
          <a:xfrm>
            <a:off x="820772" y="1310845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use case </a:t>
            </a: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47457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err="1"/>
              <a:t>Biểu</a:t>
            </a:r>
            <a:r>
              <a:rPr lang="en-US" cap="all" dirty="0"/>
              <a:t> </a:t>
            </a:r>
            <a:r>
              <a:rPr lang="en-US" cap="all" dirty="0" err="1"/>
              <a:t>đồ</a:t>
            </a:r>
            <a:r>
              <a:rPr lang="en-US" cap="all" dirty="0"/>
              <a:t> use case</a:t>
            </a:r>
            <a:endParaRPr lang="vi-VN" cap="all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7</a:t>
            </a:fld>
            <a:r>
              <a:rPr lang="en-US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38CA2-F260-4E75-A886-3A0DF16E4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13" y="2133600"/>
            <a:ext cx="6850974" cy="39856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EEEF8AB-6B59-421D-88CE-590AD042799C}"/>
              </a:ext>
            </a:extLst>
          </p:cNvPr>
          <p:cNvSpPr txBox="1"/>
          <p:nvPr/>
        </p:nvSpPr>
        <p:spPr>
          <a:xfrm>
            <a:off x="825147" y="1298265"/>
            <a:ext cx="639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use case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nhà</a:t>
            </a:r>
            <a:r>
              <a:rPr lang="en-US" sz="2400" dirty="0"/>
              <a:t> </a:t>
            </a:r>
            <a:r>
              <a:rPr lang="en-US" sz="2400" dirty="0" err="1"/>
              <a:t>nước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51337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BIỂU ĐỒ USE CASE 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8</a:t>
            </a:fld>
            <a:r>
              <a:rPr lang="en-US"/>
              <a:t> 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DB7D71B9-B395-42A8-BDA3-17A98A62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2" y="2194558"/>
            <a:ext cx="6591871" cy="38255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F0FF738-163C-4FE0-9A3F-6EA286D8B768}"/>
              </a:ext>
            </a:extLst>
          </p:cNvPr>
          <p:cNvSpPr txBox="1"/>
          <p:nvPr/>
        </p:nvSpPr>
        <p:spPr>
          <a:xfrm>
            <a:off x="914400" y="1260149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use case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lương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76308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427403-5F63-41DD-947F-34E3600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TÍCH THIẾT KẾ BÀI TOÁN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5885A3-B321-474E-A0B1-3A26FAC0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tệp</a:t>
            </a:r>
            <a:endParaRPr lang="en-US" dirty="0"/>
          </a:p>
          <a:p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9A7C02E-3160-4632-AFDE-886E884E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2022</a:t>
            </a: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E8AA408-B566-415B-BE88-4E56C32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IT3100Q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30D0-3767-4B40-A35D-9BBCA86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9</a:t>
            </a:fld>
            <a:r>
              <a:rPr lang="en-US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CEBE2F-486E-4633-842F-6E574D4CC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50" y="1773168"/>
            <a:ext cx="8003850" cy="157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460C925D-E4ED-4268-9E40-61B6FE926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3" y="3788409"/>
            <a:ext cx="8003850" cy="20923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A9D1C53-2EB1-4728-8B46-79FDAA87B124}"/>
              </a:ext>
            </a:extLst>
          </p:cNvPr>
          <p:cNvSpPr txBox="1"/>
          <p:nvPr/>
        </p:nvSpPr>
        <p:spPr>
          <a:xfrm>
            <a:off x="2324100" y="3275050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Bảng</a:t>
            </a:r>
            <a:r>
              <a:rPr lang="en-US" sz="1400" i="1" dirty="0"/>
              <a:t> </a:t>
            </a:r>
            <a:r>
              <a:rPr lang="en-US" sz="1400" i="1" dirty="0" err="1"/>
              <a:t>dangnhap</a:t>
            </a:r>
            <a:endParaRPr lang="vi-VN" sz="1400" i="1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A751FAC-E56C-43F6-8036-8D4D8D89A0BC}"/>
              </a:ext>
            </a:extLst>
          </p:cNvPr>
          <p:cNvSpPr txBox="1"/>
          <p:nvPr/>
        </p:nvSpPr>
        <p:spPr>
          <a:xfrm>
            <a:off x="3008475" y="5855524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Bảng</a:t>
            </a:r>
            <a:r>
              <a:rPr lang="en-US" sz="1400" i="1" dirty="0"/>
              <a:t> </a:t>
            </a:r>
            <a:r>
              <a:rPr lang="en-US" sz="1400" i="1" dirty="0" err="1"/>
              <a:t>nhanvien</a:t>
            </a:r>
            <a:endParaRPr lang="vi-VN" sz="1400" i="1" dirty="0"/>
          </a:p>
        </p:txBody>
      </p:sp>
    </p:spTree>
    <p:extLst>
      <p:ext uri="{BB962C8B-B14F-4D97-AF65-F5344CB8AC3E}">
        <p14:creationId xmlns:p14="http://schemas.microsoft.com/office/powerpoint/2010/main" val="377055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4722</TotalTime>
  <Words>1095</Words>
  <Application>Microsoft Office PowerPoint</Application>
  <PresentationFormat>Trình chiếu Trên màn hình (4:3)</PresentationFormat>
  <Paragraphs>183</Paragraphs>
  <Slides>27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27</vt:i4>
      </vt:variant>
    </vt:vector>
  </HeadingPairs>
  <TitlesOfParts>
    <vt:vector size="35" baseType="lpstr">
      <vt:lpstr>Arial</vt:lpstr>
      <vt:lpstr>Calibri</vt:lpstr>
      <vt:lpstr>Myriad Pro</vt:lpstr>
      <vt:lpstr>Noto Sans Symbols</vt:lpstr>
      <vt:lpstr>Symbol</vt:lpstr>
      <vt:lpstr>Times New Roman</vt:lpstr>
      <vt:lpstr>Wingdings</vt:lpstr>
      <vt:lpstr>Office Theme</vt:lpstr>
      <vt:lpstr>LẬP TRÌNH HƯỚNG ĐỐI TƯỢNG Bài tập lớn</vt:lpstr>
      <vt:lpstr>PHÂN CÔNG THÀNH VIÊN</vt:lpstr>
      <vt:lpstr>THƯ VIỆN VÀ CÔNG CỤ SỬ DỤNG</vt:lpstr>
      <vt:lpstr>ĐẶT VẤN ĐỀ</vt:lpstr>
      <vt:lpstr>BÀI TOÁN</vt:lpstr>
      <vt:lpstr>BIỂU ĐỒ USE CASE</vt:lpstr>
      <vt:lpstr>Biểu đồ use case</vt:lpstr>
      <vt:lpstr>BIỂU ĐỒ USE CASE </vt:lpstr>
      <vt:lpstr>PHÂN TÍCH THIẾT KẾ BÀI TOÁN</vt:lpstr>
      <vt:lpstr>PHÂN TÍCH THIẾT KẾ BÀI TOÁN</vt:lpstr>
      <vt:lpstr>PHÂN TÍCH THIẾT KẾ BÀI TOÁN</vt:lpstr>
      <vt:lpstr>PHÂN TÍCH THIẾT KẾ BÀI TOÁN</vt:lpstr>
      <vt:lpstr>PHÂN TÍCH THIẾT KẾ BÀI TOÁN</vt:lpstr>
      <vt:lpstr>PHÂN TÍCH THIẾT KẾ BÀI TOÁN</vt:lpstr>
      <vt:lpstr>PHÂN TÍCH THIẾT KẾ BÀI TOÁN</vt:lpstr>
      <vt:lpstr>PHÂN TÍCH THIẾT KẾ BÀI TOÁN</vt:lpstr>
      <vt:lpstr>PHÂN TÍCH THIẾT KẾ BÀI TOÁN</vt:lpstr>
      <vt:lpstr>PHÂN TÍCH THIẾT KẾ BÀI TOÁN</vt:lpstr>
      <vt:lpstr>PHÂN TÍCH THIẾT KẾ BÀI TOÁN</vt:lpstr>
      <vt:lpstr>Giao diện chương trình</vt:lpstr>
      <vt:lpstr>Giao diện chương trình</vt:lpstr>
      <vt:lpstr>Giao diện chương trình</vt:lpstr>
      <vt:lpstr>Giao diện chương trình</vt:lpstr>
      <vt:lpstr>Giao diện chương trình</vt:lpstr>
      <vt:lpstr>Giao diện chương trình</vt:lpstr>
      <vt:lpstr>KIỂM THỬ</vt:lpstr>
      <vt:lpstr>Bản trình bày PowerPoint</vt:lpstr>
    </vt:vector>
  </TitlesOfParts>
  <Company>Bộ môn Kỹ thuật Máy tính - Viện CNTT&amp;TT - Đại học Bách Khoa Hà Nội</Company>
  <LinksUpToDate>false</LinksUpToDate>
  <SharedDoc>false</SharedDoc>
  <HyperlinkBase>dce.hust.edu.vn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 - Trình chiếu</dc:title>
  <dc:creator>tien.nguyenduc@hust.edu.vn</dc:creator>
  <cp:keywords>SOICT</cp:keywords>
  <cp:lastModifiedBy>SAI VAN LUONG 20198244</cp:lastModifiedBy>
  <cp:revision>258</cp:revision>
  <cp:lastPrinted>2016-09-06T10:19:58Z</cp:lastPrinted>
  <dcterms:created xsi:type="dcterms:W3CDTF">2013-02-19T03:52:16Z</dcterms:created>
  <dcterms:modified xsi:type="dcterms:W3CDTF">2022-01-17T09:31:55Z</dcterms:modified>
  <cp:category>IT</cp:category>
</cp:coreProperties>
</file>